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27"/>
  </p:notesMasterIdLst>
  <p:handoutMasterIdLst>
    <p:handoutMasterId r:id="rId31"/>
  </p:handoutMasterIdLst>
  <p:sldIdLst>
    <p:sldId id="256" r:id="rId4"/>
    <p:sldId id="280" r:id="rId5"/>
    <p:sldId id="277" r:id="rId6"/>
    <p:sldId id="257" r:id="rId7"/>
    <p:sldId id="258" r:id="rId8"/>
    <p:sldId id="259" r:id="rId9"/>
    <p:sldId id="260" r:id="rId10"/>
    <p:sldId id="295" r:id="rId11"/>
    <p:sldId id="271" r:id="rId12"/>
    <p:sldId id="264" r:id="rId13"/>
    <p:sldId id="302" r:id="rId14"/>
    <p:sldId id="279" r:id="rId15"/>
    <p:sldId id="288" r:id="rId16"/>
    <p:sldId id="274" r:id="rId17"/>
    <p:sldId id="290" r:id="rId18"/>
    <p:sldId id="300" r:id="rId19"/>
    <p:sldId id="265" r:id="rId20"/>
    <p:sldId id="301" r:id="rId21"/>
    <p:sldId id="263" r:id="rId22"/>
    <p:sldId id="272" r:id="rId23"/>
    <p:sldId id="270" r:id="rId24"/>
    <p:sldId id="284" r:id="rId25"/>
    <p:sldId id="296" r:id="rId26"/>
    <p:sldId id="291" r:id="rId28"/>
    <p:sldId id="286" r:id="rId29"/>
    <p:sldId id="262" r:id="rId30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28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B800"/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/>
    <p:restoredTop sz="94660"/>
  </p:normalViewPr>
  <p:slideViewPr>
    <p:cSldViewPr snapToGrid="0" showGuides="1">
      <p:cViewPr>
        <p:scale>
          <a:sx n="66" d="100"/>
          <a:sy n="66" d="100"/>
        </p:scale>
        <p:origin x="2310" y="1020"/>
      </p:cViewPr>
      <p:guideLst>
        <p:guide orient="horz" pos="2092"/>
        <p:guide pos="2851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638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8B7025-C40E-4492-B3DA-B031B3252A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8B7025-C40E-4492-B3DA-B031B3252A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8B7025-C40E-4492-B3DA-B031B3252A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8B7025-C40E-4492-B3DA-B031B3252A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8B7025-C40E-4492-B3DA-B031B3252A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8B7025-C40E-4492-B3DA-B031B3252A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8B7025-C40E-4492-B3DA-B031B3252A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8B7025-C40E-4492-B3DA-B031B3252A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8B7025-C40E-4492-B3DA-B031B3252A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8B7025-C40E-4492-B3DA-B031B3252A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8B7025-C40E-4492-B3DA-B031B3252A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8B7025-C40E-4492-B3DA-B031B3252A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8B7025-C40E-4492-B3DA-B031B3252A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8B7025-C40E-4492-B3DA-B031B3252A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8B7025-C40E-4492-B3DA-B031B3252A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8B7025-C40E-4492-B3DA-B031B3252A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8B7025-C40E-4492-B3DA-B031B3252A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8B7025-C40E-4492-B3DA-B031B3252A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8B7025-C40E-4492-B3DA-B031B3252A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8B7025-C40E-4492-B3DA-B031B3252A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8B7025-C40E-4492-B3DA-B031B3252A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8B7025-C40E-4492-B3DA-B031B3252A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8B7025-C40E-4492-B3DA-B031B3252A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8B7025-C40E-4492-B3DA-B031B3252A1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9" Type="http://schemas.openxmlformats.org/officeDocument/2006/relationships/tags" Target="../tags/tag84.xml"/><Relationship Id="rId18" Type="http://schemas.openxmlformats.org/officeDocument/2006/relationships/tags" Target="../tags/tag83.xml"/><Relationship Id="rId17" Type="http://schemas.openxmlformats.org/officeDocument/2006/relationships/tags" Target="../tags/tag82.xml"/><Relationship Id="rId16" Type="http://schemas.openxmlformats.org/officeDocument/2006/relationships/tags" Target="../tags/tag81.xml"/><Relationship Id="rId15" Type="http://schemas.openxmlformats.org/officeDocument/2006/relationships/tags" Target="../tags/tag80.xml"/><Relationship Id="rId14" Type="http://schemas.openxmlformats.org/officeDocument/2006/relationships/tags" Target="../tags/tag79.xml"/><Relationship Id="rId13" Type="http://schemas.openxmlformats.org/officeDocument/2006/relationships/tags" Target="../tags/tag78.xml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tags" Target="../tags/tag66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1" Type="http://schemas.openxmlformats.org/officeDocument/2006/relationships/slideLayout" Target="../slideLayouts/slideLayout13.xml"/><Relationship Id="rId20" Type="http://schemas.openxmlformats.org/officeDocument/2006/relationships/image" Target="../media/image24.png"/><Relationship Id="rId2" Type="http://schemas.openxmlformats.org/officeDocument/2006/relationships/tags" Target="../tags/tag86.xml"/><Relationship Id="rId19" Type="http://schemas.openxmlformats.org/officeDocument/2006/relationships/tags" Target="../tags/tag103.xml"/><Relationship Id="rId18" Type="http://schemas.openxmlformats.org/officeDocument/2006/relationships/tags" Target="../tags/tag102.xml"/><Relationship Id="rId17" Type="http://schemas.openxmlformats.org/officeDocument/2006/relationships/tags" Target="../tags/tag101.xml"/><Relationship Id="rId16" Type="http://schemas.openxmlformats.org/officeDocument/2006/relationships/tags" Target="../tags/tag100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tags" Target="../tags/tag8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image" Target="../media/image27.png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image" Target="../media/image26.png"/><Relationship Id="rId2" Type="http://schemas.openxmlformats.org/officeDocument/2006/relationships/tags" Target="../tags/tag105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12.xml"/><Relationship Id="rId11" Type="http://schemas.openxmlformats.org/officeDocument/2006/relationships/image" Target="../media/image28.png"/><Relationship Id="rId10" Type="http://schemas.openxmlformats.org/officeDocument/2006/relationships/tags" Target="../tags/tag111.xml"/><Relationship Id="rId1" Type="http://schemas.openxmlformats.org/officeDocument/2006/relationships/tags" Target="../tags/tag10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5" Type="http://schemas.openxmlformats.org/officeDocument/2006/relationships/slideLayout" Target="../slideLayouts/slideLayout2.xml"/><Relationship Id="rId44" Type="http://schemas.openxmlformats.org/officeDocument/2006/relationships/tags" Target="../tags/tag156.xml"/><Relationship Id="rId43" Type="http://schemas.openxmlformats.org/officeDocument/2006/relationships/tags" Target="../tags/tag155.xml"/><Relationship Id="rId42" Type="http://schemas.openxmlformats.org/officeDocument/2006/relationships/tags" Target="../tags/tag154.xml"/><Relationship Id="rId41" Type="http://schemas.openxmlformats.org/officeDocument/2006/relationships/tags" Target="../tags/tag153.xml"/><Relationship Id="rId40" Type="http://schemas.openxmlformats.org/officeDocument/2006/relationships/tags" Target="../tags/tag152.xml"/><Relationship Id="rId4" Type="http://schemas.openxmlformats.org/officeDocument/2006/relationships/tags" Target="../tags/tag116.xml"/><Relationship Id="rId39" Type="http://schemas.openxmlformats.org/officeDocument/2006/relationships/tags" Target="../tags/tag151.xml"/><Relationship Id="rId38" Type="http://schemas.openxmlformats.org/officeDocument/2006/relationships/tags" Target="../tags/tag150.xml"/><Relationship Id="rId37" Type="http://schemas.openxmlformats.org/officeDocument/2006/relationships/tags" Target="../tags/tag149.xml"/><Relationship Id="rId36" Type="http://schemas.openxmlformats.org/officeDocument/2006/relationships/tags" Target="../tags/tag148.xml"/><Relationship Id="rId35" Type="http://schemas.openxmlformats.org/officeDocument/2006/relationships/tags" Target="../tags/tag147.xml"/><Relationship Id="rId34" Type="http://schemas.openxmlformats.org/officeDocument/2006/relationships/tags" Target="../tags/tag146.xml"/><Relationship Id="rId33" Type="http://schemas.openxmlformats.org/officeDocument/2006/relationships/tags" Target="../tags/tag145.xml"/><Relationship Id="rId32" Type="http://schemas.openxmlformats.org/officeDocument/2006/relationships/tags" Target="../tags/tag144.xml"/><Relationship Id="rId31" Type="http://schemas.openxmlformats.org/officeDocument/2006/relationships/tags" Target="../tags/tag143.xml"/><Relationship Id="rId30" Type="http://schemas.openxmlformats.org/officeDocument/2006/relationships/tags" Target="../tags/tag142.xml"/><Relationship Id="rId3" Type="http://schemas.openxmlformats.org/officeDocument/2006/relationships/tags" Target="../tags/tag115.xml"/><Relationship Id="rId29" Type="http://schemas.openxmlformats.org/officeDocument/2006/relationships/tags" Target="../tags/tag141.xml"/><Relationship Id="rId28" Type="http://schemas.openxmlformats.org/officeDocument/2006/relationships/tags" Target="../tags/tag140.xml"/><Relationship Id="rId27" Type="http://schemas.openxmlformats.org/officeDocument/2006/relationships/tags" Target="../tags/tag139.xml"/><Relationship Id="rId26" Type="http://schemas.openxmlformats.org/officeDocument/2006/relationships/tags" Target="../tags/tag138.xml"/><Relationship Id="rId25" Type="http://schemas.openxmlformats.org/officeDocument/2006/relationships/tags" Target="../tags/tag137.xml"/><Relationship Id="rId24" Type="http://schemas.openxmlformats.org/officeDocument/2006/relationships/tags" Target="../tags/tag136.xml"/><Relationship Id="rId23" Type="http://schemas.openxmlformats.org/officeDocument/2006/relationships/tags" Target="../tags/tag135.xml"/><Relationship Id="rId22" Type="http://schemas.openxmlformats.org/officeDocument/2006/relationships/tags" Target="../tags/tag134.xml"/><Relationship Id="rId21" Type="http://schemas.openxmlformats.org/officeDocument/2006/relationships/tags" Target="../tags/tag133.xml"/><Relationship Id="rId20" Type="http://schemas.openxmlformats.org/officeDocument/2006/relationships/tags" Target="../tags/tag132.xml"/><Relationship Id="rId2" Type="http://schemas.openxmlformats.org/officeDocument/2006/relationships/tags" Target="../tags/tag114.xml"/><Relationship Id="rId19" Type="http://schemas.openxmlformats.org/officeDocument/2006/relationships/tags" Target="../tags/tag131.xml"/><Relationship Id="rId18" Type="http://schemas.openxmlformats.org/officeDocument/2006/relationships/tags" Target="../tags/tag130.xml"/><Relationship Id="rId17" Type="http://schemas.openxmlformats.org/officeDocument/2006/relationships/tags" Target="../tags/tag129.xml"/><Relationship Id="rId16" Type="http://schemas.openxmlformats.org/officeDocument/2006/relationships/tags" Target="../tags/tag128.xml"/><Relationship Id="rId15" Type="http://schemas.openxmlformats.org/officeDocument/2006/relationships/tags" Target="../tags/tag127.xml"/><Relationship Id="rId14" Type="http://schemas.openxmlformats.org/officeDocument/2006/relationships/tags" Target="../tags/tag126.xml"/><Relationship Id="rId13" Type="http://schemas.openxmlformats.org/officeDocument/2006/relationships/tags" Target="../tags/tag125.xml"/><Relationship Id="rId12" Type="http://schemas.openxmlformats.org/officeDocument/2006/relationships/tags" Target="../tags/tag124.xml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tags" Target="../tags/tag113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hyperlink" Target="https://rajeevtiwari8055.github.io/" TargetMode="External"/><Relationship Id="rId4" Type="http://schemas.openxmlformats.org/officeDocument/2006/relationships/hyperlink" Target="https://github.com/rajeevtiwari8055" TargetMode="External"/><Relationship Id="rId3" Type="http://schemas.openxmlformats.org/officeDocument/2006/relationships/hyperlink" Target="https://www.linkedin.com/in/rajeevtiwari8055" TargetMode="Externa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.jpeg"/><Relationship Id="rId7" Type="http://schemas.openxmlformats.org/officeDocument/2006/relationships/image" Target="../media/image9.jpe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6" Type="http://schemas.openxmlformats.org/officeDocument/2006/relationships/slideLayout" Target="../slideLayouts/slideLayout2.xml"/><Relationship Id="rId35" Type="http://schemas.openxmlformats.org/officeDocument/2006/relationships/tags" Target="../tags/tag55.xml"/><Relationship Id="rId34" Type="http://schemas.openxmlformats.org/officeDocument/2006/relationships/tags" Target="../tags/tag54.xml"/><Relationship Id="rId33" Type="http://schemas.openxmlformats.org/officeDocument/2006/relationships/tags" Target="../tags/tag53.xml"/><Relationship Id="rId32" Type="http://schemas.openxmlformats.org/officeDocument/2006/relationships/tags" Target="../tags/tag52.xml"/><Relationship Id="rId31" Type="http://schemas.openxmlformats.org/officeDocument/2006/relationships/tags" Target="../tags/tag51.xml"/><Relationship Id="rId30" Type="http://schemas.openxmlformats.org/officeDocument/2006/relationships/tags" Target="../tags/tag50.xml"/><Relationship Id="rId3" Type="http://schemas.openxmlformats.org/officeDocument/2006/relationships/tags" Target="../tags/tag23.xml"/><Relationship Id="rId29" Type="http://schemas.openxmlformats.org/officeDocument/2006/relationships/tags" Target="../tags/tag49.xml"/><Relationship Id="rId28" Type="http://schemas.openxmlformats.org/officeDocument/2006/relationships/tags" Target="../tags/tag48.xml"/><Relationship Id="rId27" Type="http://schemas.openxmlformats.org/officeDocument/2006/relationships/tags" Target="../tags/tag47.xml"/><Relationship Id="rId26" Type="http://schemas.openxmlformats.org/officeDocument/2006/relationships/tags" Target="../tags/tag46.xml"/><Relationship Id="rId25" Type="http://schemas.openxmlformats.org/officeDocument/2006/relationships/tags" Target="../tags/tag45.xml"/><Relationship Id="rId24" Type="http://schemas.openxmlformats.org/officeDocument/2006/relationships/tags" Target="../tags/tag44.xml"/><Relationship Id="rId23" Type="http://schemas.openxmlformats.org/officeDocument/2006/relationships/tags" Target="../tags/tag43.xml"/><Relationship Id="rId22" Type="http://schemas.openxmlformats.org/officeDocument/2006/relationships/tags" Target="../tags/tag42.xml"/><Relationship Id="rId21" Type="http://schemas.openxmlformats.org/officeDocument/2006/relationships/tags" Target="../tags/tag41.xml"/><Relationship Id="rId20" Type="http://schemas.openxmlformats.org/officeDocument/2006/relationships/tags" Target="../tags/tag40.xml"/><Relationship Id="rId2" Type="http://schemas.openxmlformats.org/officeDocument/2006/relationships/tags" Target="../tags/tag22.xml"/><Relationship Id="rId19" Type="http://schemas.openxmlformats.org/officeDocument/2006/relationships/tags" Target="../tags/tag39.xml"/><Relationship Id="rId18" Type="http://schemas.openxmlformats.org/officeDocument/2006/relationships/tags" Target="../tags/tag38.xml"/><Relationship Id="rId17" Type="http://schemas.openxmlformats.org/officeDocument/2006/relationships/tags" Target="../tags/tag37.xml"/><Relationship Id="rId16" Type="http://schemas.openxmlformats.org/officeDocument/2006/relationships/tags" Target="../tags/tag36.xml"/><Relationship Id="rId15" Type="http://schemas.openxmlformats.org/officeDocument/2006/relationships/tags" Target="../tags/tag35.xml"/><Relationship Id="rId14" Type="http://schemas.openxmlformats.org/officeDocument/2006/relationships/tags" Target="../tags/tag34.xml"/><Relationship Id="rId13" Type="http://schemas.openxmlformats.org/officeDocument/2006/relationships/tags" Target="../tags/tag33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tags" Target="../tags/tag2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65.xml"/><Relationship Id="rId1" Type="http://schemas.openxmlformats.org/officeDocument/2006/relationships/tags" Target="../tags/tag5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矩形 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098" name="组合 16"/>
          <p:cNvGrpSpPr/>
          <p:nvPr/>
        </p:nvGrpSpPr>
        <p:grpSpPr>
          <a:xfrm>
            <a:off x="152400" y="115888"/>
            <a:ext cx="1079500" cy="1128712"/>
            <a:chOff x="177800" y="-107950"/>
            <a:chExt cx="1403350" cy="14668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77800" y="13589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rot="16200000">
              <a:off x="901700" y="5715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1" name="组合 17"/>
          <p:cNvGrpSpPr/>
          <p:nvPr/>
        </p:nvGrpSpPr>
        <p:grpSpPr>
          <a:xfrm rot="5400000">
            <a:off x="10909300" y="117475"/>
            <a:ext cx="1079500" cy="1127125"/>
            <a:chOff x="177800" y="-107950"/>
            <a:chExt cx="1403350" cy="146685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77800" y="13589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200000">
              <a:off x="901700" y="5715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4" name="组合 20"/>
          <p:cNvGrpSpPr/>
          <p:nvPr/>
        </p:nvGrpSpPr>
        <p:grpSpPr>
          <a:xfrm rot="-5400000">
            <a:off x="176213" y="5551488"/>
            <a:ext cx="1079500" cy="1128712"/>
            <a:chOff x="177800" y="-107950"/>
            <a:chExt cx="1403350" cy="1466850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177800" y="13589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rot="16200000">
              <a:off x="901700" y="5715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7" name="组合 23"/>
          <p:cNvGrpSpPr/>
          <p:nvPr/>
        </p:nvGrpSpPr>
        <p:grpSpPr>
          <a:xfrm rot="10800000">
            <a:off x="10885488" y="5610225"/>
            <a:ext cx="1079500" cy="1128713"/>
            <a:chOff x="177800" y="-107950"/>
            <a:chExt cx="1403350" cy="1466850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77800" y="13589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rot="16200000">
              <a:off x="901700" y="5715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0" name="组合 2"/>
          <p:cNvGrpSpPr/>
          <p:nvPr/>
        </p:nvGrpSpPr>
        <p:grpSpPr>
          <a:xfrm>
            <a:off x="2133600" y="1930400"/>
            <a:ext cx="8058150" cy="2921000"/>
            <a:chOff x="2616200" y="2165350"/>
            <a:chExt cx="6959600" cy="2527300"/>
          </a:xfrm>
        </p:grpSpPr>
        <p:grpSp>
          <p:nvGrpSpPr>
            <p:cNvPr id="4111" name="组合 34"/>
            <p:cNvGrpSpPr/>
            <p:nvPr/>
          </p:nvGrpSpPr>
          <p:grpSpPr>
            <a:xfrm>
              <a:off x="2616200" y="2165350"/>
              <a:ext cx="6959600" cy="2527300"/>
              <a:chOff x="2616200" y="2165350"/>
              <a:chExt cx="6959600" cy="2527300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2616200" y="2165350"/>
                <a:ext cx="6959600" cy="25273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2705100" y="2247900"/>
                <a:ext cx="76200" cy="76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9436100" y="2235200"/>
                <a:ext cx="76200" cy="76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2667000" y="4559300"/>
                <a:ext cx="76200" cy="76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9423400" y="4546600"/>
                <a:ext cx="76200" cy="76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3937000" y="2165350"/>
              <a:ext cx="4432300" cy="25273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781300" y="2362200"/>
              <a:ext cx="6604000" cy="2127250"/>
            </a:xfrm>
            <a:prstGeom prst="rect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梯形 37"/>
            <p:cNvSpPr/>
            <p:nvPr/>
          </p:nvSpPr>
          <p:spPr>
            <a:xfrm rot="16200000">
              <a:off x="3148007" y="3405181"/>
              <a:ext cx="1425575" cy="152397"/>
            </a:xfrm>
            <a:prstGeom prst="trapezoid">
              <a:avLst>
                <a:gd name="adj" fmla="val 65909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梯形 38"/>
            <p:cNvSpPr/>
            <p:nvPr/>
          </p:nvSpPr>
          <p:spPr>
            <a:xfrm rot="5400000">
              <a:off x="7732704" y="3405181"/>
              <a:ext cx="1425575" cy="152397"/>
            </a:xfrm>
            <a:prstGeom prst="trapezoid">
              <a:avLst>
                <a:gd name="adj" fmla="val 65909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854451" y="3316286"/>
              <a:ext cx="76198" cy="3302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8385462" y="3316286"/>
              <a:ext cx="76198" cy="3302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123" name="文本框 41"/>
          <p:cNvSpPr txBox="1"/>
          <p:nvPr/>
        </p:nvSpPr>
        <p:spPr>
          <a:xfrm>
            <a:off x="3959225" y="2566988"/>
            <a:ext cx="4538663" cy="8318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4800" b="1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POWERPOINT</a:t>
            </a:r>
            <a:endParaRPr lang="zh-CN" altLang="en-US" sz="4800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71938" y="3460750"/>
            <a:ext cx="4438650" cy="33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30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——</a:t>
            </a:r>
            <a:r>
              <a:rPr kumimoji="0" sz="1600" b="1" kern="1200" cap="none" spc="30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your title here</a:t>
            </a:r>
            <a:r>
              <a:rPr kumimoji="0" lang="en-US" altLang="zh-CN" sz="1600" b="1" kern="1200" cap="none" spc="300" normalizeH="0" baseline="0" noProof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——</a:t>
            </a:r>
            <a:endParaRPr kumimoji="0" lang="zh-CN" altLang="en-US" sz="1600" b="1" kern="1200" cap="none" spc="300" normalizeH="0" baseline="0" noProof="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173663" y="3829050"/>
            <a:ext cx="2235200" cy="33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kern="1200" cap="none" spc="300" normalizeH="0" baseline="0" noProof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your title </a:t>
            </a:r>
            <a:endParaRPr kumimoji="0" lang="zh-CN" altLang="en-US" sz="1600" b="1" kern="1200" cap="none" spc="300" normalizeH="0" baseline="0" noProof="0" dirty="0" smtClean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2" name="Picture 1" descr="Oran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350" y="789305"/>
            <a:ext cx="9333230" cy="5250180"/>
          </a:xfrm>
          <a:prstGeom prst="rect">
            <a:avLst/>
          </a:prstGeom>
        </p:spPr>
      </p:pic>
      <p:pic>
        <p:nvPicPr>
          <p:cNvPr id="4" name="Picture 3" descr="Deloit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619125"/>
            <a:ext cx="9645015" cy="54197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文本框 3"/>
          <p:cNvSpPr txBox="1"/>
          <p:nvPr/>
        </p:nvSpPr>
        <p:spPr>
          <a:xfrm>
            <a:off x="228600" y="190500"/>
            <a:ext cx="26543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en-GB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Tasks Overview</a:t>
            </a:r>
            <a:endParaRPr lang="en-US" altLang="en-GB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95263"/>
            <a:ext cx="109538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507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8588" y="1393825"/>
            <a:ext cx="1849437" cy="33639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ectangle 4"/>
          <p:cNvSpPr/>
          <p:nvPr/>
        </p:nvSpPr>
        <p:spPr>
          <a:xfrm>
            <a:off x="5405438" y="1962150"/>
            <a:ext cx="1454150" cy="22288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509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1612900"/>
            <a:ext cx="1609725" cy="2927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Rectangle 8"/>
          <p:cNvSpPr/>
          <p:nvPr/>
        </p:nvSpPr>
        <p:spPr>
          <a:xfrm>
            <a:off x="2486025" y="2109788"/>
            <a:ext cx="1293813" cy="19399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511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738" y="1612900"/>
            <a:ext cx="1609725" cy="2927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Rectangle 8"/>
          <p:cNvSpPr/>
          <p:nvPr/>
        </p:nvSpPr>
        <p:spPr>
          <a:xfrm>
            <a:off x="8456613" y="2109788"/>
            <a:ext cx="1295400" cy="19399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直角三角形 15"/>
          <p:cNvSpPr/>
          <p:nvPr/>
        </p:nvSpPr>
        <p:spPr>
          <a:xfrm>
            <a:off x="2482850" y="2071688"/>
            <a:ext cx="1296988" cy="1978025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直角三角形 16"/>
          <p:cNvSpPr/>
          <p:nvPr/>
        </p:nvSpPr>
        <p:spPr>
          <a:xfrm flipH="1" flipV="1">
            <a:off x="2490788" y="2081213"/>
            <a:ext cx="1289050" cy="196850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直角三角形 18"/>
          <p:cNvSpPr/>
          <p:nvPr/>
        </p:nvSpPr>
        <p:spPr>
          <a:xfrm>
            <a:off x="8453438" y="2071688"/>
            <a:ext cx="1298575" cy="1978025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直角三角形 19"/>
          <p:cNvSpPr/>
          <p:nvPr/>
        </p:nvSpPr>
        <p:spPr>
          <a:xfrm flipH="1" flipV="1">
            <a:off x="8461375" y="2081213"/>
            <a:ext cx="1290638" cy="196850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直角三角形 21"/>
          <p:cNvSpPr/>
          <p:nvPr/>
        </p:nvSpPr>
        <p:spPr>
          <a:xfrm>
            <a:off x="5405438" y="1962150"/>
            <a:ext cx="1454150" cy="222885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直角三角形 22"/>
          <p:cNvSpPr/>
          <p:nvPr/>
        </p:nvSpPr>
        <p:spPr>
          <a:xfrm flipH="1" flipV="1">
            <a:off x="5414963" y="1973263"/>
            <a:ext cx="1444625" cy="221773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19" name="Text Box 10"/>
          <p:cNvSpPr txBox="1"/>
          <p:nvPr/>
        </p:nvSpPr>
        <p:spPr>
          <a:xfrm>
            <a:off x="1928813" y="5016500"/>
            <a:ext cx="2405062" cy="1030605"/>
          </a:xfrm>
          <a:prstGeom prst="rect">
            <a:avLst/>
          </a:prstGeom>
          <a:noFill/>
          <a:ln w="9525">
            <a:noFill/>
          </a:ln>
        </p:spPr>
        <p:txBody>
          <a:bodyPr lIns="45720" tIns="22860" rIns="45720" bIns="22860" anchor="t" anchorCtr="0">
            <a:spAutoFit/>
          </a:bodyPr>
          <a:p>
            <a:pPr algn="ctr" defTabSz="1087755">
              <a:lnSpc>
                <a:spcPct val="200000"/>
              </a:lnSpc>
            </a:pPr>
            <a:r>
              <a:rPr lang="en-US" altLang="en-GB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Task 1: Data Analysis &amp; Dashboard</a:t>
            </a:r>
            <a:endParaRPr lang="en-US" altLang="en-GB" sz="1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520" name="Text Box 10"/>
          <p:cNvSpPr txBox="1"/>
          <p:nvPr/>
        </p:nvSpPr>
        <p:spPr>
          <a:xfrm>
            <a:off x="4935538" y="5016500"/>
            <a:ext cx="2395537" cy="1030605"/>
          </a:xfrm>
          <a:prstGeom prst="rect">
            <a:avLst/>
          </a:prstGeom>
          <a:noFill/>
          <a:ln w="9525">
            <a:noFill/>
          </a:ln>
        </p:spPr>
        <p:txBody>
          <a:bodyPr lIns="45720" tIns="22860" rIns="45720" bIns="22860" anchor="t" anchorCtr="0">
            <a:spAutoFit/>
          </a:bodyPr>
          <a:p>
            <a:pPr algn="ctr" defTabSz="1087755">
              <a:lnSpc>
                <a:spcPct val="200000"/>
              </a:lnSpc>
            </a:pPr>
            <a:r>
              <a:rPr lang="en-US" altLang="en-GB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Task 2: Forensic Technology Analysis</a:t>
            </a:r>
            <a:endParaRPr lang="en-US" altLang="en-GB" sz="1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521" name="Text Box 10"/>
          <p:cNvSpPr txBox="1"/>
          <p:nvPr/>
        </p:nvSpPr>
        <p:spPr>
          <a:xfrm>
            <a:off x="7917180" y="5016500"/>
            <a:ext cx="2771775" cy="1522730"/>
          </a:xfrm>
          <a:prstGeom prst="rect">
            <a:avLst/>
          </a:prstGeom>
          <a:noFill/>
          <a:ln w="9525">
            <a:noFill/>
          </a:ln>
        </p:spPr>
        <p:txBody>
          <a:bodyPr wrap="square" lIns="45720" tIns="22860" rIns="45720" bIns="22860" anchor="t" anchorCtr="0">
            <a:spAutoFit/>
          </a:bodyPr>
          <a:p>
            <a:pPr algn="ctr" defTabSz="1087755">
              <a:lnSpc>
                <a:spcPct val="200000"/>
              </a:lnSpc>
            </a:pPr>
            <a:r>
              <a:rPr lang="en-US" altLang="en-GB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Real client-style datasets &amp; Business-focused problem solving</a:t>
            </a:r>
            <a:endParaRPr lang="en-US" altLang="en-GB" sz="1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Freeform 9"/>
          <p:cNvSpPr/>
          <p:nvPr/>
        </p:nvSpPr>
        <p:spPr bwMode="auto">
          <a:xfrm flipH="1">
            <a:off x="5826125" y="2824163"/>
            <a:ext cx="612775" cy="382588"/>
          </a:xfrm>
          <a:custGeom>
            <a:avLst/>
            <a:gdLst>
              <a:gd name="T0" fmla="*/ 262 w 320"/>
              <a:gd name="T1" fmla="*/ 70 h 200"/>
              <a:gd name="T2" fmla="*/ 163 w 320"/>
              <a:gd name="T3" fmla="*/ 0 h 200"/>
              <a:gd name="T4" fmla="*/ 63 w 320"/>
              <a:gd name="T5" fmla="*/ 94 h 200"/>
              <a:gd name="T6" fmla="*/ 54 w 320"/>
              <a:gd name="T7" fmla="*/ 93 h 200"/>
              <a:gd name="T8" fmla="*/ 0 w 320"/>
              <a:gd name="T9" fmla="*/ 146 h 200"/>
              <a:gd name="T10" fmla="*/ 43 w 320"/>
              <a:gd name="T11" fmla="*/ 200 h 200"/>
              <a:gd name="T12" fmla="*/ 251 w 320"/>
              <a:gd name="T13" fmla="*/ 200 h 200"/>
              <a:gd name="T14" fmla="*/ 320 w 320"/>
              <a:gd name="T15" fmla="*/ 134 h 200"/>
              <a:gd name="T16" fmla="*/ 262 w 320"/>
              <a:gd name="T17" fmla="*/ 7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200">
                <a:moveTo>
                  <a:pt x="262" y="70"/>
                </a:moveTo>
                <a:cubicBezTo>
                  <a:pt x="249" y="29"/>
                  <a:pt x="209" y="0"/>
                  <a:pt x="163" y="0"/>
                </a:cubicBezTo>
                <a:cubicBezTo>
                  <a:pt x="108" y="0"/>
                  <a:pt x="66" y="41"/>
                  <a:pt x="63" y="94"/>
                </a:cubicBezTo>
                <a:cubicBezTo>
                  <a:pt x="60" y="94"/>
                  <a:pt x="57" y="93"/>
                  <a:pt x="54" y="93"/>
                </a:cubicBezTo>
                <a:cubicBezTo>
                  <a:pt x="24" y="93"/>
                  <a:pt x="0" y="117"/>
                  <a:pt x="0" y="146"/>
                </a:cubicBezTo>
                <a:cubicBezTo>
                  <a:pt x="0" y="171"/>
                  <a:pt x="19" y="195"/>
                  <a:pt x="43" y="200"/>
                </a:cubicBezTo>
                <a:cubicBezTo>
                  <a:pt x="251" y="200"/>
                  <a:pt x="251" y="200"/>
                  <a:pt x="251" y="200"/>
                </a:cubicBezTo>
                <a:cubicBezTo>
                  <a:pt x="287" y="200"/>
                  <a:pt x="320" y="170"/>
                  <a:pt x="320" y="134"/>
                </a:cubicBezTo>
                <a:cubicBezTo>
                  <a:pt x="320" y="101"/>
                  <a:pt x="295" y="74"/>
                  <a:pt x="262" y="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07061" tIns="53531" rIns="107061" bIns="53531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69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05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1523" name="组合 2"/>
          <p:cNvGrpSpPr/>
          <p:nvPr/>
        </p:nvGrpSpPr>
        <p:grpSpPr>
          <a:xfrm>
            <a:off x="8964613" y="2830513"/>
            <a:ext cx="306387" cy="490537"/>
            <a:chOff x="8965178" y="2831066"/>
            <a:chExt cx="306297" cy="490545"/>
          </a:xfrm>
        </p:grpSpPr>
        <p:sp>
          <p:nvSpPr>
            <p:cNvPr id="29" name="Freeform 54"/>
            <p:cNvSpPr/>
            <p:nvPr/>
          </p:nvSpPr>
          <p:spPr bwMode="auto">
            <a:xfrm flipH="1">
              <a:off x="8965178" y="2831066"/>
              <a:ext cx="306297" cy="153736"/>
            </a:xfrm>
            <a:custGeom>
              <a:avLst/>
              <a:gdLst>
                <a:gd name="T0" fmla="*/ 48 w 160"/>
                <a:gd name="T1" fmla="*/ 56 h 80"/>
                <a:gd name="T2" fmla="*/ 80 w 160"/>
                <a:gd name="T3" fmla="*/ 24 h 80"/>
                <a:gd name="T4" fmla="*/ 112 w 160"/>
                <a:gd name="T5" fmla="*/ 56 h 80"/>
                <a:gd name="T6" fmla="*/ 112 w 160"/>
                <a:gd name="T7" fmla="*/ 80 h 80"/>
                <a:gd name="T8" fmla="*/ 160 w 160"/>
                <a:gd name="T9" fmla="*/ 80 h 80"/>
                <a:gd name="T10" fmla="*/ 158 w 160"/>
                <a:gd name="T11" fmla="*/ 64 h 80"/>
                <a:gd name="T12" fmla="*/ 80 w 160"/>
                <a:gd name="T13" fmla="*/ 0 h 80"/>
                <a:gd name="T14" fmla="*/ 2 w 160"/>
                <a:gd name="T15" fmla="*/ 64 h 80"/>
                <a:gd name="T16" fmla="*/ 0 w 160"/>
                <a:gd name="T17" fmla="*/ 80 h 80"/>
                <a:gd name="T18" fmla="*/ 48 w 160"/>
                <a:gd name="T19" fmla="*/ 80 h 80"/>
                <a:gd name="T20" fmla="*/ 48 w 160"/>
                <a:gd name="T21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80">
                  <a:moveTo>
                    <a:pt x="48" y="56"/>
                  </a:moveTo>
                  <a:cubicBezTo>
                    <a:pt x="48" y="38"/>
                    <a:pt x="62" y="24"/>
                    <a:pt x="80" y="24"/>
                  </a:cubicBezTo>
                  <a:cubicBezTo>
                    <a:pt x="98" y="24"/>
                    <a:pt x="112" y="38"/>
                    <a:pt x="112" y="56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58" y="64"/>
                    <a:pt x="158" y="64"/>
                    <a:pt x="158" y="64"/>
                  </a:cubicBezTo>
                  <a:cubicBezTo>
                    <a:pt x="151" y="28"/>
                    <a:pt x="119" y="0"/>
                    <a:pt x="80" y="0"/>
                  </a:cubicBezTo>
                  <a:cubicBezTo>
                    <a:pt x="41" y="0"/>
                    <a:pt x="9" y="28"/>
                    <a:pt x="2" y="6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48" y="80"/>
                    <a:pt x="48" y="80"/>
                    <a:pt x="48" y="80"/>
                  </a:cubicBezTo>
                  <a:lnTo>
                    <a:pt x="48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Freeform 55"/>
            <p:cNvSpPr/>
            <p:nvPr/>
          </p:nvSpPr>
          <p:spPr bwMode="auto">
            <a:xfrm flipH="1">
              <a:off x="8965178" y="3015314"/>
              <a:ext cx="306297" cy="306297"/>
            </a:xfrm>
            <a:custGeom>
              <a:avLst/>
              <a:gdLst>
                <a:gd name="T0" fmla="*/ 108 w 160"/>
                <a:gd name="T1" fmla="*/ 0 h 160"/>
                <a:gd name="T2" fmla="*/ 100 w 160"/>
                <a:gd name="T3" fmla="*/ 8 h 160"/>
                <a:gd name="T4" fmla="*/ 99 w 160"/>
                <a:gd name="T5" fmla="*/ 10 h 160"/>
                <a:gd name="T6" fmla="*/ 97 w 160"/>
                <a:gd name="T7" fmla="*/ 11 h 160"/>
                <a:gd name="T8" fmla="*/ 94 w 160"/>
                <a:gd name="T9" fmla="*/ 13 h 160"/>
                <a:gd name="T10" fmla="*/ 92 w 160"/>
                <a:gd name="T11" fmla="*/ 14 h 160"/>
                <a:gd name="T12" fmla="*/ 87 w 160"/>
                <a:gd name="T13" fmla="*/ 15 h 160"/>
                <a:gd name="T14" fmla="*/ 86 w 160"/>
                <a:gd name="T15" fmla="*/ 15 h 160"/>
                <a:gd name="T16" fmla="*/ 80 w 160"/>
                <a:gd name="T17" fmla="*/ 16 h 160"/>
                <a:gd name="T18" fmla="*/ 74 w 160"/>
                <a:gd name="T19" fmla="*/ 15 h 160"/>
                <a:gd name="T20" fmla="*/ 73 w 160"/>
                <a:gd name="T21" fmla="*/ 15 h 160"/>
                <a:gd name="T22" fmla="*/ 68 w 160"/>
                <a:gd name="T23" fmla="*/ 14 h 160"/>
                <a:gd name="T24" fmla="*/ 66 w 160"/>
                <a:gd name="T25" fmla="*/ 13 h 160"/>
                <a:gd name="T26" fmla="*/ 63 w 160"/>
                <a:gd name="T27" fmla="*/ 11 h 160"/>
                <a:gd name="T28" fmla="*/ 61 w 160"/>
                <a:gd name="T29" fmla="*/ 10 h 160"/>
                <a:gd name="T30" fmla="*/ 60 w 160"/>
                <a:gd name="T31" fmla="*/ 8 h 160"/>
                <a:gd name="T32" fmla="*/ 52 w 160"/>
                <a:gd name="T33" fmla="*/ 0 h 160"/>
                <a:gd name="T34" fmla="*/ 48 w 160"/>
                <a:gd name="T35" fmla="*/ 0 h 160"/>
                <a:gd name="T36" fmla="*/ 0 w 160"/>
                <a:gd name="T37" fmla="*/ 0 h 160"/>
                <a:gd name="T38" fmla="*/ 0 w 160"/>
                <a:gd name="T39" fmla="*/ 81 h 160"/>
                <a:gd name="T40" fmla="*/ 80 w 160"/>
                <a:gd name="T41" fmla="*/ 160 h 160"/>
                <a:gd name="T42" fmla="*/ 160 w 160"/>
                <a:gd name="T43" fmla="*/ 81 h 160"/>
                <a:gd name="T44" fmla="*/ 160 w 160"/>
                <a:gd name="T45" fmla="*/ 0 h 160"/>
                <a:gd name="T46" fmla="*/ 112 w 160"/>
                <a:gd name="T47" fmla="*/ 0 h 160"/>
                <a:gd name="T48" fmla="*/ 108 w 160"/>
                <a:gd name="T4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0" h="160">
                  <a:moveTo>
                    <a:pt x="108" y="0"/>
                  </a:moveTo>
                  <a:cubicBezTo>
                    <a:pt x="106" y="3"/>
                    <a:pt x="103" y="6"/>
                    <a:pt x="100" y="8"/>
                  </a:cubicBezTo>
                  <a:cubicBezTo>
                    <a:pt x="100" y="9"/>
                    <a:pt x="100" y="9"/>
                    <a:pt x="99" y="10"/>
                  </a:cubicBezTo>
                  <a:cubicBezTo>
                    <a:pt x="98" y="10"/>
                    <a:pt x="98" y="11"/>
                    <a:pt x="97" y="11"/>
                  </a:cubicBezTo>
                  <a:cubicBezTo>
                    <a:pt x="96" y="12"/>
                    <a:pt x="95" y="12"/>
                    <a:pt x="94" y="13"/>
                  </a:cubicBezTo>
                  <a:cubicBezTo>
                    <a:pt x="93" y="13"/>
                    <a:pt x="92" y="13"/>
                    <a:pt x="92" y="14"/>
                  </a:cubicBezTo>
                  <a:cubicBezTo>
                    <a:pt x="90" y="14"/>
                    <a:pt x="89" y="15"/>
                    <a:pt x="87" y="15"/>
                  </a:cubicBezTo>
                  <a:cubicBezTo>
                    <a:pt x="87" y="15"/>
                    <a:pt x="86" y="15"/>
                    <a:pt x="86" y="15"/>
                  </a:cubicBezTo>
                  <a:cubicBezTo>
                    <a:pt x="84" y="16"/>
                    <a:pt x="82" y="16"/>
                    <a:pt x="80" y="16"/>
                  </a:cubicBezTo>
                  <a:cubicBezTo>
                    <a:pt x="78" y="16"/>
                    <a:pt x="76" y="16"/>
                    <a:pt x="74" y="15"/>
                  </a:cubicBezTo>
                  <a:cubicBezTo>
                    <a:pt x="74" y="15"/>
                    <a:pt x="73" y="15"/>
                    <a:pt x="73" y="15"/>
                  </a:cubicBezTo>
                  <a:cubicBezTo>
                    <a:pt x="71" y="15"/>
                    <a:pt x="70" y="14"/>
                    <a:pt x="68" y="14"/>
                  </a:cubicBezTo>
                  <a:cubicBezTo>
                    <a:pt x="68" y="13"/>
                    <a:pt x="67" y="13"/>
                    <a:pt x="66" y="13"/>
                  </a:cubicBezTo>
                  <a:cubicBezTo>
                    <a:pt x="65" y="12"/>
                    <a:pt x="64" y="12"/>
                    <a:pt x="63" y="11"/>
                  </a:cubicBezTo>
                  <a:cubicBezTo>
                    <a:pt x="62" y="11"/>
                    <a:pt x="62" y="10"/>
                    <a:pt x="61" y="10"/>
                  </a:cubicBezTo>
                  <a:cubicBezTo>
                    <a:pt x="60" y="9"/>
                    <a:pt x="60" y="9"/>
                    <a:pt x="60" y="8"/>
                  </a:cubicBezTo>
                  <a:cubicBezTo>
                    <a:pt x="57" y="6"/>
                    <a:pt x="54" y="3"/>
                    <a:pt x="5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24"/>
                    <a:pt x="36" y="160"/>
                    <a:pt x="80" y="160"/>
                  </a:cubicBezTo>
                  <a:cubicBezTo>
                    <a:pt x="124" y="160"/>
                    <a:pt x="160" y="124"/>
                    <a:pt x="160" y="81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Freeform 56"/>
            <p:cNvSpPr/>
            <p:nvPr/>
          </p:nvSpPr>
          <p:spPr bwMode="auto">
            <a:xfrm flipH="1">
              <a:off x="9087227" y="2907347"/>
              <a:ext cx="62199" cy="107967"/>
            </a:xfrm>
            <a:custGeom>
              <a:avLst/>
              <a:gdLst>
                <a:gd name="T0" fmla="*/ 0 w 32"/>
                <a:gd name="T1" fmla="*/ 16 h 56"/>
                <a:gd name="T2" fmla="*/ 0 w 32"/>
                <a:gd name="T3" fmla="*/ 40 h 56"/>
                <a:gd name="T4" fmla="*/ 2 w 32"/>
                <a:gd name="T5" fmla="*/ 48 h 56"/>
                <a:gd name="T6" fmla="*/ 2 w 32"/>
                <a:gd name="T7" fmla="*/ 48 h 56"/>
                <a:gd name="T8" fmla="*/ 8 w 32"/>
                <a:gd name="T9" fmla="*/ 54 h 56"/>
                <a:gd name="T10" fmla="*/ 8 w 32"/>
                <a:gd name="T11" fmla="*/ 54 h 56"/>
                <a:gd name="T12" fmla="*/ 11 w 32"/>
                <a:gd name="T13" fmla="*/ 55 h 56"/>
                <a:gd name="T14" fmla="*/ 12 w 32"/>
                <a:gd name="T15" fmla="*/ 55 h 56"/>
                <a:gd name="T16" fmla="*/ 16 w 32"/>
                <a:gd name="T17" fmla="*/ 56 h 56"/>
                <a:gd name="T18" fmla="*/ 20 w 32"/>
                <a:gd name="T19" fmla="*/ 55 h 56"/>
                <a:gd name="T20" fmla="*/ 21 w 32"/>
                <a:gd name="T21" fmla="*/ 55 h 56"/>
                <a:gd name="T22" fmla="*/ 24 w 32"/>
                <a:gd name="T23" fmla="*/ 54 h 56"/>
                <a:gd name="T24" fmla="*/ 24 w 32"/>
                <a:gd name="T25" fmla="*/ 54 h 56"/>
                <a:gd name="T26" fmla="*/ 30 w 32"/>
                <a:gd name="T27" fmla="*/ 48 h 56"/>
                <a:gd name="T28" fmla="*/ 30 w 32"/>
                <a:gd name="T29" fmla="*/ 48 h 56"/>
                <a:gd name="T30" fmla="*/ 32 w 32"/>
                <a:gd name="T31" fmla="*/ 40 h 56"/>
                <a:gd name="T32" fmla="*/ 32 w 32"/>
                <a:gd name="T33" fmla="*/ 16 h 56"/>
                <a:gd name="T34" fmla="*/ 16 w 32"/>
                <a:gd name="T35" fmla="*/ 0 h 56"/>
                <a:gd name="T36" fmla="*/ 0 w 32"/>
                <a:gd name="T37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56">
                  <a:moveTo>
                    <a:pt x="0" y="16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1" y="45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4" y="50"/>
                    <a:pt x="6" y="52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4"/>
                    <a:pt x="10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17" y="56"/>
                    <a:pt x="19" y="56"/>
                    <a:pt x="20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6" y="52"/>
                    <a:pt x="28" y="50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5"/>
                    <a:pt x="32" y="43"/>
                    <a:pt x="32" y="40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1527" name="组合 1"/>
          <p:cNvGrpSpPr/>
          <p:nvPr/>
        </p:nvGrpSpPr>
        <p:grpSpPr>
          <a:xfrm>
            <a:off x="2963863" y="2849563"/>
            <a:ext cx="334962" cy="428625"/>
            <a:chOff x="2964575" y="2850180"/>
            <a:chExt cx="333569" cy="428785"/>
          </a:xfrm>
        </p:grpSpPr>
        <p:sp>
          <p:nvSpPr>
            <p:cNvPr id="33" name="Freeform 108"/>
            <p:cNvSpPr/>
            <p:nvPr/>
          </p:nvSpPr>
          <p:spPr bwMode="auto">
            <a:xfrm flipH="1">
              <a:off x="2964575" y="3231042"/>
              <a:ext cx="47293" cy="47923"/>
            </a:xfrm>
            <a:custGeom>
              <a:avLst/>
              <a:gdLst>
                <a:gd name="T0" fmla="*/ 0 w 32"/>
                <a:gd name="T1" fmla="*/ 32 h 32"/>
                <a:gd name="T2" fmla="*/ 16 w 32"/>
                <a:gd name="T3" fmla="*/ 32 h 32"/>
                <a:gd name="T4" fmla="*/ 32 w 32"/>
                <a:gd name="T5" fmla="*/ 16 h 32"/>
                <a:gd name="T6" fmla="*/ 32 w 32"/>
                <a:gd name="T7" fmla="*/ 0 h 32"/>
                <a:gd name="T8" fmla="*/ 0 w 32"/>
                <a:gd name="T9" fmla="*/ 0 h 32"/>
                <a:gd name="T10" fmla="*/ 0 w 32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0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Freeform 109"/>
            <p:cNvSpPr>
              <a:spLocks noEditPoints="1"/>
            </p:cNvSpPr>
            <p:nvPr/>
          </p:nvSpPr>
          <p:spPr bwMode="auto">
            <a:xfrm flipH="1">
              <a:off x="2964575" y="2850180"/>
              <a:ext cx="333569" cy="428785"/>
            </a:xfrm>
            <a:custGeom>
              <a:avLst/>
              <a:gdLst>
                <a:gd name="T0" fmla="*/ 208 w 224"/>
                <a:gd name="T1" fmla="*/ 0 h 288"/>
                <a:gd name="T2" fmla="*/ 16 w 224"/>
                <a:gd name="T3" fmla="*/ 0 h 288"/>
                <a:gd name="T4" fmla="*/ 0 w 224"/>
                <a:gd name="T5" fmla="*/ 16 h 288"/>
                <a:gd name="T6" fmla="*/ 0 w 224"/>
                <a:gd name="T7" fmla="*/ 272 h 288"/>
                <a:gd name="T8" fmla="*/ 16 w 224"/>
                <a:gd name="T9" fmla="*/ 288 h 288"/>
                <a:gd name="T10" fmla="*/ 176 w 224"/>
                <a:gd name="T11" fmla="*/ 288 h 288"/>
                <a:gd name="T12" fmla="*/ 176 w 224"/>
                <a:gd name="T13" fmla="*/ 144 h 288"/>
                <a:gd name="T14" fmla="*/ 224 w 224"/>
                <a:gd name="T15" fmla="*/ 144 h 288"/>
                <a:gd name="T16" fmla="*/ 224 w 224"/>
                <a:gd name="T17" fmla="*/ 16 h 288"/>
                <a:gd name="T18" fmla="*/ 208 w 224"/>
                <a:gd name="T19" fmla="*/ 0 h 288"/>
                <a:gd name="T20" fmla="*/ 168 w 224"/>
                <a:gd name="T21" fmla="*/ 104 h 288"/>
                <a:gd name="T22" fmla="*/ 56 w 224"/>
                <a:gd name="T23" fmla="*/ 104 h 288"/>
                <a:gd name="T24" fmla="*/ 56 w 224"/>
                <a:gd name="T25" fmla="*/ 88 h 288"/>
                <a:gd name="T26" fmla="*/ 168 w 224"/>
                <a:gd name="T27" fmla="*/ 88 h 288"/>
                <a:gd name="T28" fmla="*/ 168 w 224"/>
                <a:gd name="T29" fmla="*/ 104 h 288"/>
                <a:gd name="T30" fmla="*/ 168 w 224"/>
                <a:gd name="T31" fmla="*/ 72 h 288"/>
                <a:gd name="T32" fmla="*/ 56 w 224"/>
                <a:gd name="T33" fmla="*/ 72 h 288"/>
                <a:gd name="T34" fmla="*/ 56 w 224"/>
                <a:gd name="T35" fmla="*/ 56 h 288"/>
                <a:gd name="T36" fmla="*/ 168 w 224"/>
                <a:gd name="T37" fmla="*/ 56 h 288"/>
                <a:gd name="T38" fmla="*/ 168 w 224"/>
                <a:gd name="T39" fmla="*/ 7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" h="288">
                  <a:moveTo>
                    <a:pt x="20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1"/>
                    <a:pt x="7" y="288"/>
                    <a:pt x="16" y="288"/>
                  </a:cubicBezTo>
                  <a:cubicBezTo>
                    <a:pt x="176" y="288"/>
                    <a:pt x="176" y="288"/>
                    <a:pt x="176" y="288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224" y="144"/>
                    <a:pt x="224" y="144"/>
                    <a:pt x="224" y="144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4" y="7"/>
                    <a:pt x="217" y="0"/>
                    <a:pt x="208" y="0"/>
                  </a:cubicBezTo>
                  <a:close/>
                  <a:moveTo>
                    <a:pt x="168" y="104"/>
                  </a:moveTo>
                  <a:cubicBezTo>
                    <a:pt x="56" y="104"/>
                    <a:pt x="56" y="104"/>
                    <a:pt x="56" y="104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168" y="88"/>
                    <a:pt x="168" y="88"/>
                    <a:pt x="168" y="88"/>
                  </a:cubicBezTo>
                  <a:lnTo>
                    <a:pt x="168" y="104"/>
                  </a:lnTo>
                  <a:close/>
                  <a:moveTo>
                    <a:pt x="168" y="72"/>
                  </a:moveTo>
                  <a:cubicBezTo>
                    <a:pt x="56" y="72"/>
                    <a:pt x="56" y="72"/>
                    <a:pt x="56" y="72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168" y="56"/>
                    <a:pt x="168" y="56"/>
                    <a:pt x="168" y="56"/>
                  </a:cubicBezTo>
                  <a:lnTo>
                    <a:pt x="168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Rectangle 110"/>
            <p:cNvSpPr>
              <a:spLocks noChangeArrowheads="1"/>
            </p:cNvSpPr>
            <p:nvPr/>
          </p:nvSpPr>
          <p:spPr bwMode="auto">
            <a:xfrm flipH="1">
              <a:off x="2964575" y="3088534"/>
              <a:ext cx="47293" cy="472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Rectangle 111"/>
            <p:cNvSpPr>
              <a:spLocks noChangeArrowheads="1"/>
            </p:cNvSpPr>
            <p:nvPr/>
          </p:nvSpPr>
          <p:spPr bwMode="auto">
            <a:xfrm flipH="1">
              <a:off x="2964575" y="3159788"/>
              <a:ext cx="47293" cy="479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文本框 3"/>
          <p:cNvSpPr txBox="1"/>
          <p:nvPr/>
        </p:nvSpPr>
        <p:spPr>
          <a:xfrm>
            <a:off x="228600" y="190500"/>
            <a:ext cx="26543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en-GB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Tasks Overview</a:t>
            </a:r>
            <a:endParaRPr lang="en-US" altLang="en-GB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95263"/>
            <a:ext cx="109538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507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8588" y="1393825"/>
            <a:ext cx="1849437" cy="33639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ectangle 4"/>
          <p:cNvSpPr/>
          <p:nvPr/>
        </p:nvSpPr>
        <p:spPr>
          <a:xfrm>
            <a:off x="5405438" y="1962150"/>
            <a:ext cx="1454150" cy="22288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509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1612900"/>
            <a:ext cx="1609725" cy="2927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Rectangle 8"/>
          <p:cNvSpPr/>
          <p:nvPr/>
        </p:nvSpPr>
        <p:spPr>
          <a:xfrm>
            <a:off x="2486025" y="2109788"/>
            <a:ext cx="1293813" cy="19399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511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738" y="1612900"/>
            <a:ext cx="1609725" cy="2927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Rectangle 8"/>
          <p:cNvSpPr/>
          <p:nvPr/>
        </p:nvSpPr>
        <p:spPr>
          <a:xfrm>
            <a:off x="8456613" y="2109788"/>
            <a:ext cx="1295400" cy="19399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直角三角形 15"/>
          <p:cNvSpPr/>
          <p:nvPr/>
        </p:nvSpPr>
        <p:spPr>
          <a:xfrm>
            <a:off x="2482850" y="2071688"/>
            <a:ext cx="1296988" cy="1978025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直角三角形 16"/>
          <p:cNvSpPr/>
          <p:nvPr/>
        </p:nvSpPr>
        <p:spPr>
          <a:xfrm flipH="1" flipV="1">
            <a:off x="2490788" y="2081213"/>
            <a:ext cx="1289050" cy="196850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直角三角形 18"/>
          <p:cNvSpPr/>
          <p:nvPr/>
        </p:nvSpPr>
        <p:spPr>
          <a:xfrm>
            <a:off x="8453438" y="2071688"/>
            <a:ext cx="1298575" cy="1978025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直角三角形 19"/>
          <p:cNvSpPr/>
          <p:nvPr/>
        </p:nvSpPr>
        <p:spPr>
          <a:xfrm flipH="1" flipV="1">
            <a:off x="8461375" y="2081213"/>
            <a:ext cx="1290638" cy="196850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直角三角形 21"/>
          <p:cNvSpPr/>
          <p:nvPr/>
        </p:nvSpPr>
        <p:spPr>
          <a:xfrm>
            <a:off x="5405438" y="1962150"/>
            <a:ext cx="1454150" cy="222885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直角三角形 22"/>
          <p:cNvSpPr/>
          <p:nvPr/>
        </p:nvSpPr>
        <p:spPr>
          <a:xfrm flipH="1" flipV="1">
            <a:off x="5414963" y="1973263"/>
            <a:ext cx="1444625" cy="221773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19" name="Text Box 10"/>
          <p:cNvSpPr txBox="1"/>
          <p:nvPr/>
        </p:nvSpPr>
        <p:spPr>
          <a:xfrm>
            <a:off x="1928813" y="5016500"/>
            <a:ext cx="2405062" cy="1030605"/>
          </a:xfrm>
          <a:prstGeom prst="rect">
            <a:avLst/>
          </a:prstGeom>
          <a:noFill/>
          <a:ln w="9525">
            <a:noFill/>
          </a:ln>
        </p:spPr>
        <p:txBody>
          <a:bodyPr lIns="45720" tIns="22860" rIns="45720" bIns="22860" anchor="t" anchorCtr="0">
            <a:spAutoFit/>
          </a:bodyPr>
          <a:p>
            <a:pPr algn="ctr" defTabSz="1087755">
              <a:lnSpc>
                <a:spcPct val="200000"/>
              </a:lnSpc>
            </a:pPr>
            <a:r>
              <a:rPr lang="en-US" altLang="en-GB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Task 1: Data Analysis &amp; Dashboard</a:t>
            </a:r>
            <a:endParaRPr lang="en-US" altLang="en-GB" sz="1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520" name="Text Box 10"/>
          <p:cNvSpPr txBox="1"/>
          <p:nvPr/>
        </p:nvSpPr>
        <p:spPr>
          <a:xfrm>
            <a:off x="4935538" y="5016500"/>
            <a:ext cx="2395537" cy="1030605"/>
          </a:xfrm>
          <a:prstGeom prst="rect">
            <a:avLst/>
          </a:prstGeom>
          <a:noFill/>
          <a:ln w="9525">
            <a:noFill/>
          </a:ln>
        </p:spPr>
        <p:txBody>
          <a:bodyPr lIns="45720" tIns="22860" rIns="45720" bIns="22860" anchor="t" anchorCtr="0">
            <a:spAutoFit/>
          </a:bodyPr>
          <a:p>
            <a:pPr algn="ctr" defTabSz="1087755">
              <a:lnSpc>
                <a:spcPct val="200000"/>
              </a:lnSpc>
            </a:pPr>
            <a:r>
              <a:rPr lang="en-US" altLang="en-GB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Task 2: Forensic Technology Analysis</a:t>
            </a:r>
            <a:endParaRPr lang="en-US" altLang="en-GB" sz="1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521" name="Text Box 10"/>
          <p:cNvSpPr txBox="1"/>
          <p:nvPr/>
        </p:nvSpPr>
        <p:spPr>
          <a:xfrm>
            <a:off x="7917180" y="5016500"/>
            <a:ext cx="2771775" cy="1522730"/>
          </a:xfrm>
          <a:prstGeom prst="rect">
            <a:avLst/>
          </a:prstGeom>
          <a:noFill/>
          <a:ln w="9525">
            <a:noFill/>
          </a:ln>
        </p:spPr>
        <p:txBody>
          <a:bodyPr wrap="square" lIns="45720" tIns="22860" rIns="45720" bIns="22860" anchor="t" anchorCtr="0">
            <a:spAutoFit/>
          </a:bodyPr>
          <a:p>
            <a:pPr algn="ctr" defTabSz="1087755">
              <a:lnSpc>
                <a:spcPct val="200000"/>
              </a:lnSpc>
            </a:pPr>
            <a:r>
              <a:rPr lang="en-US" altLang="en-GB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Real client-style datasets &amp; Business-focused problem solving</a:t>
            </a:r>
            <a:endParaRPr lang="en-US" altLang="en-GB" sz="1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Freeform 9"/>
          <p:cNvSpPr/>
          <p:nvPr/>
        </p:nvSpPr>
        <p:spPr bwMode="auto">
          <a:xfrm flipH="1">
            <a:off x="5826125" y="2824163"/>
            <a:ext cx="612775" cy="382588"/>
          </a:xfrm>
          <a:custGeom>
            <a:avLst/>
            <a:gdLst>
              <a:gd name="T0" fmla="*/ 262 w 320"/>
              <a:gd name="T1" fmla="*/ 70 h 200"/>
              <a:gd name="T2" fmla="*/ 163 w 320"/>
              <a:gd name="T3" fmla="*/ 0 h 200"/>
              <a:gd name="T4" fmla="*/ 63 w 320"/>
              <a:gd name="T5" fmla="*/ 94 h 200"/>
              <a:gd name="T6" fmla="*/ 54 w 320"/>
              <a:gd name="T7" fmla="*/ 93 h 200"/>
              <a:gd name="T8" fmla="*/ 0 w 320"/>
              <a:gd name="T9" fmla="*/ 146 h 200"/>
              <a:gd name="T10" fmla="*/ 43 w 320"/>
              <a:gd name="T11" fmla="*/ 200 h 200"/>
              <a:gd name="T12" fmla="*/ 251 w 320"/>
              <a:gd name="T13" fmla="*/ 200 h 200"/>
              <a:gd name="T14" fmla="*/ 320 w 320"/>
              <a:gd name="T15" fmla="*/ 134 h 200"/>
              <a:gd name="T16" fmla="*/ 262 w 320"/>
              <a:gd name="T17" fmla="*/ 7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200">
                <a:moveTo>
                  <a:pt x="262" y="70"/>
                </a:moveTo>
                <a:cubicBezTo>
                  <a:pt x="249" y="29"/>
                  <a:pt x="209" y="0"/>
                  <a:pt x="163" y="0"/>
                </a:cubicBezTo>
                <a:cubicBezTo>
                  <a:pt x="108" y="0"/>
                  <a:pt x="66" y="41"/>
                  <a:pt x="63" y="94"/>
                </a:cubicBezTo>
                <a:cubicBezTo>
                  <a:pt x="60" y="94"/>
                  <a:pt x="57" y="93"/>
                  <a:pt x="54" y="93"/>
                </a:cubicBezTo>
                <a:cubicBezTo>
                  <a:pt x="24" y="93"/>
                  <a:pt x="0" y="117"/>
                  <a:pt x="0" y="146"/>
                </a:cubicBezTo>
                <a:cubicBezTo>
                  <a:pt x="0" y="171"/>
                  <a:pt x="19" y="195"/>
                  <a:pt x="43" y="200"/>
                </a:cubicBezTo>
                <a:cubicBezTo>
                  <a:pt x="251" y="200"/>
                  <a:pt x="251" y="200"/>
                  <a:pt x="251" y="200"/>
                </a:cubicBezTo>
                <a:cubicBezTo>
                  <a:pt x="287" y="200"/>
                  <a:pt x="320" y="170"/>
                  <a:pt x="320" y="134"/>
                </a:cubicBezTo>
                <a:cubicBezTo>
                  <a:pt x="320" y="101"/>
                  <a:pt x="295" y="74"/>
                  <a:pt x="262" y="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07061" tIns="53531" rIns="107061" bIns="53531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69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105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1523" name="组合 2"/>
          <p:cNvGrpSpPr/>
          <p:nvPr/>
        </p:nvGrpSpPr>
        <p:grpSpPr>
          <a:xfrm>
            <a:off x="8964613" y="2830513"/>
            <a:ext cx="306387" cy="490537"/>
            <a:chOff x="8965178" y="2831066"/>
            <a:chExt cx="306297" cy="490545"/>
          </a:xfrm>
        </p:grpSpPr>
        <p:sp>
          <p:nvSpPr>
            <p:cNvPr id="29" name="Freeform 54"/>
            <p:cNvSpPr/>
            <p:nvPr/>
          </p:nvSpPr>
          <p:spPr bwMode="auto">
            <a:xfrm flipH="1">
              <a:off x="8965178" y="2831066"/>
              <a:ext cx="306297" cy="153736"/>
            </a:xfrm>
            <a:custGeom>
              <a:avLst/>
              <a:gdLst>
                <a:gd name="T0" fmla="*/ 48 w 160"/>
                <a:gd name="T1" fmla="*/ 56 h 80"/>
                <a:gd name="T2" fmla="*/ 80 w 160"/>
                <a:gd name="T3" fmla="*/ 24 h 80"/>
                <a:gd name="T4" fmla="*/ 112 w 160"/>
                <a:gd name="T5" fmla="*/ 56 h 80"/>
                <a:gd name="T6" fmla="*/ 112 w 160"/>
                <a:gd name="T7" fmla="*/ 80 h 80"/>
                <a:gd name="T8" fmla="*/ 160 w 160"/>
                <a:gd name="T9" fmla="*/ 80 h 80"/>
                <a:gd name="T10" fmla="*/ 158 w 160"/>
                <a:gd name="T11" fmla="*/ 64 h 80"/>
                <a:gd name="T12" fmla="*/ 80 w 160"/>
                <a:gd name="T13" fmla="*/ 0 h 80"/>
                <a:gd name="T14" fmla="*/ 2 w 160"/>
                <a:gd name="T15" fmla="*/ 64 h 80"/>
                <a:gd name="T16" fmla="*/ 0 w 160"/>
                <a:gd name="T17" fmla="*/ 80 h 80"/>
                <a:gd name="T18" fmla="*/ 48 w 160"/>
                <a:gd name="T19" fmla="*/ 80 h 80"/>
                <a:gd name="T20" fmla="*/ 48 w 160"/>
                <a:gd name="T21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80">
                  <a:moveTo>
                    <a:pt x="48" y="56"/>
                  </a:moveTo>
                  <a:cubicBezTo>
                    <a:pt x="48" y="38"/>
                    <a:pt x="62" y="24"/>
                    <a:pt x="80" y="24"/>
                  </a:cubicBezTo>
                  <a:cubicBezTo>
                    <a:pt x="98" y="24"/>
                    <a:pt x="112" y="38"/>
                    <a:pt x="112" y="56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58" y="64"/>
                    <a:pt x="158" y="64"/>
                    <a:pt x="158" y="64"/>
                  </a:cubicBezTo>
                  <a:cubicBezTo>
                    <a:pt x="151" y="28"/>
                    <a:pt x="119" y="0"/>
                    <a:pt x="80" y="0"/>
                  </a:cubicBezTo>
                  <a:cubicBezTo>
                    <a:pt x="41" y="0"/>
                    <a:pt x="9" y="28"/>
                    <a:pt x="2" y="6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48" y="80"/>
                    <a:pt x="48" y="80"/>
                    <a:pt x="48" y="80"/>
                  </a:cubicBezTo>
                  <a:lnTo>
                    <a:pt x="48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Freeform 55"/>
            <p:cNvSpPr/>
            <p:nvPr/>
          </p:nvSpPr>
          <p:spPr bwMode="auto">
            <a:xfrm flipH="1">
              <a:off x="8965178" y="3015314"/>
              <a:ext cx="306297" cy="306297"/>
            </a:xfrm>
            <a:custGeom>
              <a:avLst/>
              <a:gdLst>
                <a:gd name="T0" fmla="*/ 108 w 160"/>
                <a:gd name="T1" fmla="*/ 0 h 160"/>
                <a:gd name="T2" fmla="*/ 100 w 160"/>
                <a:gd name="T3" fmla="*/ 8 h 160"/>
                <a:gd name="T4" fmla="*/ 99 w 160"/>
                <a:gd name="T5" fmla="*/ 10 h 160"/>
                <a:gd name="T6" fmla="*/ 97 w 160"/>
                <a:gd name="T7" fmla="*/ 11 h 160"/>
                <a:gd name="T8" fmla="*/ 94 w 160"/>
                <a:gd name="T9" fmla="*/ 13 h 160"/>
                <a:gd name="T10" fmla="*/ 92 w 160"/>
                <a:gd name="T11" fmla="*/ 14 h 160"/>
                <a:gd name="T12" fmla="*/ 87 w 160"/>
                <a:gd name="T13" fmla="*/ 15 h 160"/>
                <a:gd name="T14" fmla="*/ 86 w 160"/>
                <a:gd name="T15" fmla="*/ 15 h 160"/>
                <a:gd name="T16" fmla="*/ 80 w 160"/>
                <a:gd name="T17" fmla="*/ 16 h 160"/>
                <a:gd name="T18" fmla="*/ 74 w 160"/>
                <a:gd name="T19" fmla="*/ 15 h 160"/>
                <a:gd name="T20" fmla="*/ 73 w 160"/>
                <a:gd name="T21" fmla="*/ 15 h 160"/>
                <a:gd name="T22" fmla="*/ 68 w 160"/>
                <a:gd name="T23" fmla="*/ 14 h 160"/>
                <a:gd name="T24" fmla="*/ 66 w 160"/>
                <a:gd name="T25" fmla="*/ 13 h 160"/>
                <a:gd name="T26" fmla="*/ 63 w 160"/>
                <a:gd name="T27" fmla="*/ 11 h 160"/>
                <a:gd name="T28" fmla="*/ 61 w 160"/>
                <a:gd name="T29" fmla="*/ 10 h 160"/>
                <a:gd name="T30" fmla="*/ 60 w 160"/>
                <a:gd name="T31" fmla="*/ 8 h 160"/>
                <a:gd name="T32" fmla="*/ 52 w 160"/>
                <a:gd name="T33" fmla="*/ 0 h 160"/>
                <a:gd name="T34" fmla="*/ 48 w 160"/>
                <a:gd name="T35" fmla="*/ 0 h 160"/>
                <a:gd name="T36" fmla="*/ 0 w 160"/>
                <a:gd name="T37" fmla="*/ 0 h 160"/>
                <a:gd name="T38" fmla="*/ 0 w 160"/>
                <a:gd name="T39" fmla="*/ 81 h 160"/>
                <a:gd name="T40" fmla="*/ 80 w 160"/>
                <a:gd name="T41" fmla="*/ 160 h 160"/>
                <a:gd name="T42" fmla="*/ 160 w 160"/>
                <a:gd name="T43" fmla="*/ 81 h 160"/>
                <a:gd name="T44" fmla="*/ 160 w 160"/>
                <a:gd name="T45" fmla="*/ 0 h 160"/>
                <a:gd name="T46" fmla="*/ 112 w 160"/>
                <a:gd name="T47" fmla="*/ 0 h 160"/>
                <a:gd name="T48" fmla="*/ 108 w 160"/>
                <a:gd name="T4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0" h="160">
                  <a:moveTo>
                    <a:pt x="108" y="0"/>
                  </a:moveTo>
                  <a:cubicBezTo>
                    <a:pt x="106" y="3"/>
                    <a:pt x="103" y="6"/>
                    <a:pt x="100" y="8"/>
                  </a:cubicBezTo>
                  <a:cubicBezTo>
                    <a:pt x="100" y="9"/>
                    <a:pt x="100" y="9"/>
                    <a:pt x="99" y="10"/>
                  </a:cubicBezTo>
                  <a:cubicBezTo>
                    <a:pt x="98" y="10"/>
                    <a:pt x="98" y="11"/>
                    <a:pt x="97" y="11"/>
                  </a:cubicBezTo>
                  <a:cubicBezTo>
                    <a:pt x="96" y="12"/>
                    <a:pt x="95" y="12"/>
                    <a:pt x="94" y="13"/>
                  </a:cubicBezTo>
                  <a:cubicBezTo>
                    <a:pt x="93" y="13"/>
                    <a:pt x="92" y="13"/>
                    <a:pt x="92" y="14"/>
                  </a:cubicBezTo>
                  <a:cubicBezTo>
                    <a:pt x="90" y="14"/>
                    <a:pt x="89" y="15"/>
                    <a:pt x="87" y="15"/>
                  </a:cubicBezTo>
                  <a:cubicBezTo>
                    <a:pt x="87" y="15"/>
                    <a:pt x="86" y="15"/>
                    <a:pt x="86" y="15"/>
                  </a:cubicBezTo>
                  <a:cubicBezTo>
                    <a:pt x="84" y="16"/>
                    <a:pt x="82" y="16"/>
                    <a:pt x="80" y="16"/>
                  </a:cubicBezTo>
                  <a:cubicBezTo>
                    <a:pt x="78" y="16"/>
                    <a:pt x="76" y="16"/>
                    <a:pt x="74" y="15"/>
                  </a:cubicBezTo>
                  <a:cubicBezTo>
                    <a:pt x="74" y="15"/>
                    <a:pt x="73" y="15"/>
                    <a:pt x="73" y="15"/>
                  </a:cubicBezTo>
                  <a:cubicBezTo>
                    <a:pt x="71" y="15"/>
                    <a:pt x="70" y="14"/>
                    <a:pt x="68" y="14"/>
                  </a:cubicBezTo>
                  <a:cubicBezTo>
                    <a:pt x="68" y="13"/>
                    <a:pt x="67" y="13"/>
                    <a:pt x="66" y="13"/>
                  </a:cubicBezTo>
                  <a:cubicBezTo>
                    <a:pt x="65" y="12"/>
                    <a:pt x="64" y="12"/>
                    <a:pt x="63" y="11"/>
                  </a:cubicBezTo>
                  <a:cubicBezTo>
                    <a:pt x="62" y="11"/>
                    <a:pt x="62" y="10"/>
                    <a:pt x="61" y="10"/>
                  </a:cubicBezTo>
                  <a:cubicBezTo>
                    <a:pt x="60" y="9"/>
                    <a:pt x="60" y="9"/>
                    <a:pt x="60" y="8"/>
                  </a:cubicBezTo>
                  <a:cubicBezTo>
                    <a:pt x="57" y="6"/>
                    <a:pt x="54" y="3"/>
                    <a:pt x="5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24"/>
                    <a:pt x="36" y="160"/>
                    <a:pt x="80" y="160"/>
                  </a:cubicBezTo>
                  <a:cubicBezTo>
                    <a:pt x="124" y="160"/>
                    <a:pt x="160" y="124"/>
                    <a:pt x="160" y="81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Freeform 56"/>
            <p:cNvSpPr/>
            <p:nvPr/>
          </p:nvSpPr>
          <p:spPr bwMode="auto">
            <a:xfrm flipH="1">
              <a:off x="9087227" y="2907347"/>
              <a:ext cx="62199" cy="107967"/>
            </a:xfrm>
            <a:custGeom>
              <a:avLst/>
              <a:gdLst>
                <a:gd name="T0" fmla="*/ 0 w 32"/>
                <a:gd name="T1" fmla="*/ 16 h 56"/>
                <a:gd name="T2" fmla="*/ 0 w 32"/>
                <a:gd name="T3" fmla="*/ 40 h 56"/>
                <a:gd name="T4" fmla="*/ 2 w 32"/>
                <a:gd name="T5" fmla="*/ 48 h 56"/>
                <a:gd name="T6" fmla="*/ 2 w 32"/>
                <a:gd name="T7" fmla="*/ 48 h 56"/>
                <a:gd name="T8" fmla="*/ 8 w 32"/>
                <a:gd name="T9" fmla="*/ 54 h 56"/>
                <a:gd name="T10" fmla="*/ 8 w 32"/>
                <a:gd name="T11" fmla="*/ 54 h 56"/>
                <a:gd name="T12" fmla="*/ 11 w 32"/>
                <a:gd name="T13" fmla="*/ 55 h 56"/>
                <a:gd name="T14" fmla="*/ 12 w 32"/>
                <a:gd name="T15" fmla="*/ 55 h 56"/>
                <a:gd name="T16" fmla="*/ 16 w 32"/>
                <a:gd name="T17" fmla="*/ 56 h 56"/>
                <a:gd name="T18" fmla="*/ 20 w 32"/>
                <a:gd name="T19" fmla="*/ 55 h 56"/>
                <a:gd name="T20" fmla="*/ 21 w 32"/>
                <a:gd name="T21" fmla="*/ 55 h 56"/>
                <a:gd name="T22" fmla="*/ 24 w 32"/>
                <a:gd name="T23" fmla="*/ 54 h 56"/>
                <a:gd name="T24" fmla="*/ 24 w 32"/>
                <a:gd name="T25" fmla="*/ 54 h 56"/>
                <a:gd name="T26" fmla="*/ 30 w 32"/>
                <a:gd name="T27" fmla="*/ 48 h 56"/>
                <a:gd name="T28" fmla="*/ 30 w 32"/>
                <a:gd name="T29" fmla="*/ 48 h 56"/>
                <a:gd name="T30" fmla="*/ 32 w 32"/>
                <a:gd name="T31" fmla="*/ 40 h 56"/>
                <a:gd name="T32" fmla="*/ 32 w 32"/>
                <a:gd name="T33" fmla="*/ 16 h 56"/>
                <a:gd name="T34" fmla="*/ 16 w 32"/>
                <a:gd name="T35" fmla="*/ 0 h 56"/>
                <a:gd name="T36" fmla="*/ 0 w 32"/>
                <a:gd name="T37" fmla="*/ 1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56">
                  <a:moveTo>
                    <a:pt x="0" y="16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3"/>
                    <a:pt x="1" y="45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4" y="50"/>
                    <a:pt x="6" y="52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9" y="54"/>
                    <a:pt x="10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17" y="56"/>
                    <a:pt x="19" y="56"/>
                    <a:pt x="20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6" y="52"/>
                    <a:pt x="28" y="50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5"/>
                    <a:pt x="32" y="43"/>
                    <a:pt x="32" y="40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1527" name="组合 1"/>
          <p:cNvGrpSpPr/>
          <p:nvPr/>
        </p:nvGrpSpPr>
        <p:grpSpPr>
          <a:xfrm>
            <a:off x="2963863" y="2849563"/>
            <a:ext cx="334962" cy="428625"/>
            <a:chOff x="2964575" y="2850180"/>
            <a:chExt cx="333569" cy="428785"/>
          </a:xfrm>
        </p:grpSpPr>
        <p:sp>
          <p:nvSpPr>
            <p:cNvPr id="33" name="Freeform 108"/>
            <p:cNvSpPr/>
            <p:nvPr/>
          </p:nvSpPr>
          <p:spPr bwMode="auto">
            <a:xfrm flipH="1">
              <a:off x="2964575" y="3231042"/>
              <a:ext cx="47293" cy="47923"/>
            </a:xfrm>
            <a:custGeom>
              <a:avLst/>
              <a:gdLst>
                <a:gd name="T0" fmla="*/ 0 w 32"/>
                <a:gd name="T1" fmla="*/ 32 h 32"/>
                <a:gd name="T2" fmla="*/ 16 w 32"/>
                <a:gd name="T3" fmla="*/ 32 h 32"/>
                <a:gd name="T4" fmla="*/ 32 w 32"/>
                <a:gd name="T5" fmla="*/ 16 h 32"/>
                <a:gd name="T6" fmla="*/ 32 w 32"/>
                <a:gd name="T7" fmla="*/ 0 h 32"/>
                <a:gd name="T8" fmla="*/ 0 w 32"/>
                <a:gd name="T9" fmla="*/ 0 h 32"/>
                <a:gd name="T10" fmla="*/ 0 w 32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0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Freeform 109"/>
            <p:cNvSpPr>
              <a:spLocks noEditPoints="1"/>
            </p:cNvSpPr>
            <p:nvPr/>
          </p:nvSpPr>
          <p:spPr bwMode="auto">
            <a:xfrm flipH="1">
              <a:off x="2964575" y="2850180"/>
              <a:ext cx="333569" cy="428785"/>
            </a:xfrm>
            <a:custGeom>
              <a:avLst/>
              <a:gdLst>
                <a:gd name="T0" fmla="*/ 208 w 224"/>
                <a:gd name="T1" fmla="*/ 0 h 288"/>
                <a:gd name="T2" fmla="*/ 16 w 224"/>
                <a:gd name="T3" fmla="*/ 0 h 288"/>
                <a:gd name="T4" fmla="*/ 0 w 224"/>
                <a:gd name="T5" fmla="*/ 16 h 288"/>
                <a:gd name="T6" fmla="*/ 0 w 224"/>
                <a:gd name="T7" fmla="*/ 272 h 288"/>
                <a:gd name="T8" fmla="*/ 16 w 224"/>
                <a:gd name="T9" fmla="*/ 288 h 288"/>
                <a:gd name="T10" fmla="*/ 176 w 224"/>
                <a:gd name="T11" fmla="*/ 288 h 288"/>
                <a:gd name="T12" fmla="*/ 176 w 224"/>
                <a:gd name="T13" fmla="*/ 144 h 288"/>
                <a:gd name="T14" fmla="*/ 224 w 224"/>
                <a:gd name="T15" fmla="*/ 144 h 288"/>
                <a:gd name="T16" fmla="*/ 224 w 224"/>
                <a:gd name="T17" fmla="*/ 16 h 288"/>
                <a:gd name="T18" fmla="*/ 208 w 224"/>
                <a:gd name="T19" fmla="*/ 0 h 288"/>
                <a:gd name="T20" fmla="*/ 168 w 224"/>
                <a:gd name="T21" fmla="*/ 104 h 288"/>
                <a:gd name="T22" fmla="*/ 56 w 224"/>
                <a:gd name="T23" fmla="*/ 104 h 288"/>
                <a:gd name="T24" fmla="*/ 56 w 224"/>
                <a:gd name="T25" fmla="*/ 88 h 288"/>
                <a:gd name="T26" fmla="*/ 168 w 224"/>
                <a:gd name="T27" fmla="*/ 88 h 288"/>
                <a:gd name="T28" fmla="*/ 168 w 224"/>
                <a:gd name="T29" fmla="*/ 104 h 288"/>
                <a:gd name="T30" fmla="*/ 168 w 224"/>
                <a:gd name="T31" fmla="*/ 72 h 288"/>
                <a:gd name="T32" fmla="*/ 56 w 224"/>
                <a:gd name="T33" fmla="*/ 72 h 288"/>
                <a:gd name="T34" fmla="*/ 56 w 224"/>
                <a:gd name="T35" fmla="*/ 56 h 288"/>
                <a:gd name="T36" fmla="*/ 168 w 224"/>
                <a:gd name="T37" fmla="*/ 56 h 288"/>
                <a:gd name="T38" fmla="*/ 168 w 224"/>
                <a:gd name="T39" fmla="*/ 7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" h="288">
                  <a:moveTo>
                    <a:pt x="20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1"/>
                    <a:pt x="7" y="288"/>
                    <a:pt x="16" y="288"/>
                  </a:cubicBezTo>
                  <a:cubicBezTo>
                    <a:pt x="176" y="288"/>
                    <a:pt x="176" y="288"/>
                    <a:pt x="176" y="288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224" y="144"/>
                    <a:pt x="224" y="144"/>
                    <a:pt x="224" y="144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4" y="7"/>
                    <a:pt x="217" y="0"/>
                    <a:pt x="208" y="0"/>
                  </a:cubicBezTo>
                  <a:close/>
                  <a:moveTo>
                    <a:pt x="168" y="104"/>
                  </a:moveTo>
                  <a:cubicBezTo>
                    <a:pt x="56" y="104"/>
                    <a:pt x="56" y="104"/>
                    <a:pt x="56" y="104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168" y="88"/>
                    <a:pt x="168" y="88"/>
                    <a:pt x="168" y="88"/>
                  </a:cubicBezTo>
                  <a:lnTo>
                    <a:pt x="168" y="104"/>
                  </a:lnTo>
                  <a:close/>
                  <a:moveTo>
                    <a:pt x="168" y="72"/>
                  </a:moveTo>
                  <a:cubicBezTo>
                    <a:pt x="56" y="72"/>
                    <a:pt x="56" y="72"/>
                    <a:pt x="56" y="72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168" y="56"/>
                    <a:pt x="168" y="56"/>
                    <a:pt x="168" y="56"/>
                  </a:cubicBezTo>
                  <a:lnTo>
                    <a:pt x="168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Rectangle 110"/>
            <p:cNvSpPr>
              <a:spLocks noChangeArrowheads="1"/>
            </p:cNvSpPr>
            <p:nvPr/>
          </p:nvSpPr>
          <p:spPr bwMode="auto">
            <a:xfrm flipH="1">
              <a:off x="2964575" y="3088534"/>
              <a:ext cx="47293" cy="472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Rectangle 111"/>
            <p:cNvSpPr>
              <a:spLocks noChangeArrowheads="1"/>
            </p:cNvSpPr>
            <p:nvPr/>
          </p:nvSpPr>
          <p:spPr bwMode="auto">
            <a:xfrm flipH="1">
              <a:off x="2964575" y="3159788"/>
              <a:ext cx="47293" cy="479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7061" tIns="53531" rIns="107061" bIns="53531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699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105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" name="Picture 1" descr="Task &amp; Achievemen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6780"/>
            <a:ext cx="12192000" cy="59505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2859385" y="15328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GB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矩形 26"/>
          <p:cNvSpPr/>
          <p:nvPr/>
        </p:nvSpPr>
        <p:spPr>
          <a:xfrm>
            <a:off x="109855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146" name="组合 16"/>
          <p:cNvGrpSpPr/>
          <p:nvPr/>
        </p:nvGrpSpPr>
        <p:grpSpPr>
          <a:xfrm>
            <a:off x="152400" y="115888"/>
            <a:ext cx="1079500" cy="1128712"/>
            <a:chOff x="177800" y="-107950"/>
            <a:chExt cx="1403350" cy="14668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77800" y="13589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rot="16200000">
              <a:off x="901700" y="5715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49" name="组合 17"/>
          <p:cNvGrpSpPr/>
          <p:nvPr/>
        </p:nvGrpSpPr>
        <p:grpSpPr>
          <a:xfrm rot="5400000">
            <a:off x="10909300" y="117475"/>
            <a:ext cx="1079500" cy="1127125"/>
            <a:chOff x="177800" y="-107950"/>
            <a:chExt cx="1403350" cy="146685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77800" y="13589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200000">
              <a:off x="901700" y="5715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52" name="组合 20"/>
          <p:cNvGrpSpPr/>
          <p:nvPr/>
        </p:nvGrpSpPr>
        <p:grpSpPr>
          <a:xfrm rot="-5400000">
            <a:off x="176213" y="5551488"/>
            <a:ext cx="1079500" cy="1128712"/>
            <a:chOff x="177800" y="-107950"/>
            <a:chExt cx="1403350" cy="1466850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177800" y="13589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rot="16200000">
              <a:off x="901700" y="5715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55" name="组合 23"/>
          <p:cNvGrpSpPr/>
          <p:nvPr/>
        </p:nvGrpSpPr>
        <p:grpSpPr>
          <a:xfrm rot="10800000">
            <a:off x="10885488" y="5610225"/>
            <a:ext cx="1079500" cy="1128713"/>
            <a:chOff x="177800" y="-107950"/>
            <a:chExt cx="1403350" cy="1466850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77800" y="13589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rot="16200000">
              <a:off x="901700" y="5715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椭圆 9"/>
          <p:cNvSpPr/>
          <p:nvPr/>
        </p:nvSpPr>
        <p:spPr>
          <a:xfrm>
            <a:off x="1116013" y="1157288"/>
            <a:ext cx="165100" cy="165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10826750" y="1157288"/>
            <a:ext cx="165100" cy="165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1141413" y="5538788"/>
            <a:ext cx="165100" cy="165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10826750" y="5538788"/>
            <a:ext cx="165100" cy="165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306513" y="1322388"/>
            <a:ext cx="1944688" cy="698500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flipV="1">
            <a:off x="1385888" y="4959350"/>
            <a:ext cx="1865313" cy="600075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flipH="1">
            <a:off x="8840788" y="1308100"/>
            <a:ext cx="1944688" cy="698500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 flipV="1">
            <a:off x="8921750" y="4945063"/>
            <a:ext cx="1863725" cy="598488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235835" y="1322388"/>
            <a:ext cx="5589588" cy="29241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67" name="文本框 43"/>
          <p:cNvSpPr txBox="1"/>
          <p:nvPr/>
        </p:nvSpPr>
        <p:spPr>
          <a:xfrm>
            <a:off x="2685098" y="2192655"/>
            <a:ext cx="4691062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GB" sz="16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Worked on telemetry datasets</a:t>
            </a:r>
            <a:endParaRPr lang="en-US" altLang="en-GB" sz="16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GB" sz="16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Multiple factory locations analyzed</a:t>
            </a:r>
            <a:endParaRPr lang="en-US" altLang="en-GB" sz="16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GB" sz="16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Machine breakdown patterns studied</a:t>
            </a:r>
            <a:endParaRPr lang="en-US" altLang="en-GB" sz="16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GB" sz="16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Operational insights generated</a:t>
            </a:r>
            <a:endParaRPr lang="en-US" altLang="en-GB" sz="16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505" name="文本框 3"/>
          <p:cNvSpPr txBox="1"/>
          <p:nvPr/>
        </p:nvSpPr>
        <p:spPr>
          <a:xfrm>
            <a:off x="228600" y="190500"/>
            <a:ext cx="2654300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en-GB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Task One – Data Analysis</a:t>
            </a:r>
            <a:endParaRPr lang="en-US" altLang="en-GB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95263"/>
            <a:ext cx="109538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factor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2365" y="4168775"/>
            <a:ext cx="4809490" cy="268922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2742545" y="38303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GB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矩形 26"/>
          <p:cNvSpPr/>
          <p:nvPr/>
        </p:nvSpPr>
        <p:spPr>
          <a:xfrm>
            <a:off x="109855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146" name="组合 16"/>
          <p:cNvGrpSpPr/>
          <p:nvPr/>
        </p:nvGrpSpPr>
        <p:grpSpPr>
          <a:xfrm>
            <a:off x="152400" y="115888"/>
            <a:ext cx="1079500" cy="1128712"/>
            <a:chOff x="177800" y="-107950"/>
            <a:chExt cx="1403350" cy="14668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77800" y="13589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rot="16200000">
              <a:off x="901700" y="5715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49" name="组合 17"/>
          <p:cNvGrpSpPr/>
          <p:nvPr/>
        </p:nvGrpSpPr>
        <p:grpSpPr>
          <a:xfrm rot="5400000">
            <a:off x="10909300" y="117475"/>
            <a:ext cx="1079500" cy="1127125"/>
            <a:chOff x="177800" y="-107950"/>
            <a:chExt cx="1403350" cy="146685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77800" y="13589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200000">
              <a:off x="901700" y="5715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52" name="组合 20"/>
          <p:cNvGrpSpPr/>
          <p:nvPr/>
        </p:nvGrpSpPr>
        <p:grpSpPr>
          <a:xfrm rot="-5400000">
            <a:off x="176213" y="5551488"/>
            <a:ext cx="1079500" cy="1128712"/>
            <a:chOff x="177800" y="-107950"/>
            <a:chExt cx="1403350" cy="1466850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177800" y="13589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rot="16200000">
              <a:off x="901700" y="5715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55" name="组合 23"/>
          <p:cNvGrpSpPr/>
          <p:nvPr/>
        </p:nvGrpSpPr>
        <p:grpSpPr>
          <a:xfrm rot="10800000">
            <a:off x="10885488" y="5610225"/>
            <a:ext cx="1079500" cy="1128713"/>
            <a:chOff x="177800" y="-107950"/>
            <a:chExt cx="1403350" cy="1466850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77800" y="13589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rot="16200000">
              <a:off x="901700" y="5715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椭圆 9"/>
          <p:cNvSpPr/>
          <p:nvPr/>
        </p:nvSpPr>
        <p:spPr>
          <a:xfrm>
            <a:off x="1116013" y="1157288"/>
            <a:ext cx="165100" cy="165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10826750" y="1157288"/>
            <a:ext cx="165100" cy="165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1141413" y="5538788"/>
            <a:ext cx="165100" cy="165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10826750" y="5538788"/>
            <a:ext cx="165100" cy="165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306513" y="1322388"/>
            <a:ext cx="1944688" cy="698500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flipV="1">
            <a:off x="1385888" y="4959350"/>
            <a:ext cx="1865313" cy="600075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flipH="1">
            <a:off x="8840788" y="1308100"/>
            <a:ext cx="1944688" cy="698500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 flipV="1">
            <a:off x="8921750" y="4945063"/>
            <a:ext cx="1863725" cy="598488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6644640" y="195580"/>
            <a:ext cx="5547360" cy="29559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67" name="文本框 43"/>
          <p:cNvSpPr txBox="1"/>
          <p:nvPr/>
        </p:nvSpPr>
        <p:spPr>
          <a:xfrm>
            <a:off x="7051358" y="1065530"/>
            <a:ext cx="4691062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GB" sz="16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 exploration techniques</a:t>
            </a:r>
            <a:endParaRPr lang="en-US" altLang="en-GB" sz="16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GB" sz="16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Identifying high-risk locations</a:t>
            </a:r>
            <a:endParaRPr lang="en-US" altLang="en-GB" sz="16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GB" sz="16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Machine-level performance analysis</a:t>
            </a:r>
            <a:endParaRPr lang="en-US" altLang="en-GB" sz="16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GB" sz="16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Analytics-driven decision support</a:t>
            </a:r>
            <a:endParaRPr lang="en-US" altLang="en-GB" sz="16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505" name="文本框 3"/>
          <p:cNvSpPr txBox="1"/>
          <p:nvPr/>
        </p:nvSpPr>
        <p:spPr>
          <a:xfrm>
            <a:off x="228600" y="190500"/>
            <a:ext cx="2654300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en-GB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Task One – Key Learnings</a:t>
            </a:r>
            <a:endParaRPr lang="en-US" altLang="en-GB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95263"/>
            <a:ext cx="109538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machi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855" y="3333750"/>
            <a:ext cx="7010400" cy="35242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文本框 3"/>
          <p:cNvSpPr txBox="1"/>
          <p:nvPr/>
        </p:nvSpPr>
        <p:spPr>
          <a:xfrm>
            <a:off x="228600" y="190500"/>
            <a:ext cx="2654300" cy="11988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en-GB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Task Two – Forensic Technology</a:t>
            </a:r>
            <a:endParaRPr lang="en-US" altLang="en-GB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95263"/>
            <a:ext cx="109538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603" name="Freeform 2007"/>
          <p:cNvSpPr>
            <a:spLocks noEditPoints="1"/>
          </p:cNvSpPr>
          <p:nvPr/>
        </p:nvSpPr>
        <p:spPr>
          <a:xfrm rot="10800000">
            <a:off x="5281613" y="1839913"/>
            <a:ext cx="3979862" cy="2743200"/>
          </a:xfrm>
          <a:custGeom>
            <a:avLst/>
            <a:gdLst/>
            <a:ahLst/>
            <a:cxnLst>
              <a:cxn ang="0">
                <a:pos x="3737642" y="144337"/>
              </a:cxn>
              <a:cxn ang="0">
                <a:pos x="3505421" y="277571"/>
              </a:cxn>
              <a:cxn ang="0">
                <a:pos x="3295317" y="222057"/>
              </a:cxn>
              <a:cxn ang="0">
                <a:pos x="3505421" y="954846"/>
              </a:cxn>
              <a:cxn ang="0">
                <a:pos x="3140504" y="233160"/>
              </a:cxn>
              <a:cxn ang="0">
                <a:pos x="3129445" y="643966"/>
              </a:cxn>
              <a:cxn ang="0">
                <a:pos x="2841935" y="222057"/>
              </a:cxn>
              <a:cxn ang="0">
                <a:pos x="2963574" y="832714"/>
              </a:cxn>
              <a:cxn ang="0">
                <a:pos x="2565482" y="166543"/>
              </a:cxn>
              <a:cxn ang="0">
                <a:pos x="2665005" y="899332"/>
              </a:cxn>
              <a:cxn ang="0">
                <a:pos x="2200564" y="88823"/>
              </a:cxn>
              <a:cxn ang="0">
                <a:pos x="2089983" y="111029"/>
              </a:cxn>
              <a:cxn ang="0">
                <a:pos x="1868821" y="144337"/>
              </a:cxn>
              <a:cxn ang="0">
                <a:pos x="1658717" y="177646"/>
              </a:cxn>
              <a:cxn ang="0">
                <a:pos x="1470729" y="88823"/>
              </a:cxn>
              <a:cxn ang="0">
                <a:pos x="1481787" y="466320"/>
              </a:cxn>
              <a:cxn ang="0">
                <a:pos x="1304857" y="388600"/>
              </a:cxn>
              <a:cxn ang="0">
                <a:pos x="1083695" y="355291"/>
              </a:cxn>
              <a:cxn ang="0">
                <a:pos x="884649" y="444114"/>
              </a:cxn>
              <a:cxn ang="0">
                <a:pos x="1072637" y="965949"/>
              </a:cxn>
              <a:cxn ang="0">
                <a:pos x="729835" y="599554"/>
              </a:cxn>
              <a:cxn ang="0">
                <a:pos x="685603" y="721686"/>
              </a:cxn>
              <a:cxn ang="0">
                <a:pos x="541847" y="799406"/>
              </a:cxn>
              <a:cxn ang="0">
                <a:pos x="387034" y="866023"/>
              </a:cxn>
              <a:cxn ang="0">
                <a:pos x="287511" y="999257"/>
              </a:cxn>
              <a:cxn ang="0">
                <a:pos x="287511" y="1498886"/>
              </a:cxn>
              <a:cxn ang="0">
                <a:pos x="44232" y="1287932"/>
              </a:cxn>
              <a:cxn ang="0">
                <a:pos x="55291" y="1787560"/>
              </a:cxn>
              <a:cxn ang="0">
                <a:pos x="154814" y="1609914"/>
              </a:cxn>
              <a:cxn ang="0">
                <a:pos x="398092" y="2409320"/>
              </a:cxn>
              <a:cxn ang="0">
                <a:pos x="486557" y="1787560"/>
              </a:cxn>
              <a:cxn ang="0">
                <a:pos x="851475" y="2487040"/>
              </a:cxn>
              <a:cxn ang="0">
                <a:pos x="840416" y="2054029"/>
              </a:cxn>
              <a:cxn ang="0">
                <a:pos x="1172160" y="2720200"/>
              </a:cxn>
              <a:cxn ang="0">
                <a:pos x="1194276" y="2176160"/>
              </a:cxn>
              <a:cxn ang="0">
                <a:pos x="1371206" y="2642480"/>
              </a:cxn>
              <a:cxn ang="0">
                <a:pos x="1404380" y="2187263"/>
              </a:cxn>
              <a:cxn ang="0">
                <a:pos x="1603426" y="2553657"/>
              </a:cxn>
              <a:cxn ang="0">
                <a:pos x="1758240" y="2620275"/>
              </a:cxn>
              <a:cxn ang="0">
                <a:pos x="1901995" y="2520349"/>
              </a:cxn>
              <a:cxn ang="0">
                <a:pos x="1968344" y="2264983"/>
              </a:cxn>
              <a:cxn ang="0">
                <a:pos x="2112099" y="2487040"/>
              </a:cxn>
              <a:cxn ang="0">
                <a:pos x="2311145" y="2531452"/>
              </a:cxn>
              <a:cxn ang="0">
                <a:pos x="2377494" y="2387115"/>
              </a:cxn>
              <a:cxn ang="0">
                <a:pos x="2554424" y="2320497"/>
              </a:cxn>
              <a:cxn ang="0">
                <a:pos x="2665005" y="2498143"/>
              </a:cxn>
              <a:cxn ang="0">
                <a:pos x="2775586" y="2409320"/>
              </a:cxn>
              <a:cxn ang="0">
                <a:pos x="2875109" y="2165057"/>
              </a:cxn>
              <a:cxn ang="0">
                <a:pos x="3029922" y="2165057"/>
              </a:cxn>
              <a:cxn ang="0">
                <a:pos x="3029922" y="1632120"/>
              </a:cxn>
              <a:cxn ang="0">
                <a:pos x="3074155" y="1709840"/>
              </a:cxn>
              <a:cxn ang="0">
                <a:pos x="3306375" y="1820869"/>
              </a:cxn>
              <a:cxn ang="0">
                <a:pos x="3394840" y="1521092"/>
              </a:cxn>
              <a:cxn ang="0">
                <a:pos x="3317433" y="866023"/>
              </a:cxn>
              <a:cxn ang="0">
                <a:pos x="3627060" y="1299034"/>
              </a:cxn>
              <a:cxn ang="0">
                <a:pos x="3748700" y="1199109"/>
              </a:cxn>
              <a:cxn ang="0">
                <a:pos x="3627060" y="377497"/>
              </a:cxn>
              <a:cxn ang="0">
                <a:pos x="3815048" y="410806"/>
              </a:cxn>
              <a:cxn ang="0">
                <a:pos x="3980920" y="199851"/>
              </a:cxn>
              <a:cxn ang="0">
                <a:pos x="1636600" y="1687634"/>
              </a:cxn>
            </a:cxnLst>
            <a:pathLst>
              <a:path w="360" h="247">
                <a:moveTo>
                  <a:pt x="359" y="15"/>
                </a:moveTo>
                <a:lnTo>
                  <a:pt x="359" y="15"/>
                </a:lnTo>
                <a:lnTo>
                  <a:pt x="354" y="10"/>
                </a:lnTo>
                <a:lnTo>
                  <a:pt x="348" y="5"/>
                </a:lnTo>
                <a:lnTo>
                  <a:pt x="348" y="5"/>
                </a:lnTo>
                <a:lnTo>
                  <a:pt x="345" y="4"/>
                </a:lnTo>
                <a:lnTo>
                  <a:pt x="343" y="5"/>
                </a:lnTo>
                <a:lnTo>
                  <a:pt x="343" y="5"/>
                </a:lnTo>
                <a:lnTo>
                  <a:pt x="339" y="8"/>
                </a:lnTo>
                <a:lnTo>
                  <a:pt x="338" y="13"/>
                </a:lnTo>
                <a:lnTo>
                  <a:pt x="335" y="21"/>
                </a:lnTo>
                <a:lnTo>
                  <a:pt x="335" y="21"/>
                </a:lnTo>
                <a:lnTo>
                  <a:pt x="331" y="19"/>
                </a:lnTo>
                <a:lnTo>
                  <a:pt x="327" y="16"/>
                </a:lnTo>
                <a:lnTo>
                  <a:pt x="327" y="16"/>
                </a:lnTo>
                <a:lnTo>
                  <a:pt x="323" y="18"/>
                </a:lnTo>
                <a:lnTo>
                  <a:pt x="320" y="19"/>
                </a:lnTo>
                <a:lnTo>
                  <a:pt x="318" y="21"/>
                </a:lnTo>
                <a:lnTo>
                  <a:pt x="317" y="25"/>
                </a:lnTo>
                <a:lnTo>
                  <a:pt x="317" y="25"/>
                </a:lnTo>
                <a:lnTo>
                  <a:pt x="317" y="29"/>
                </a:lnTo>
                <a:lnTo>
                  <a:pt x="317" y="29"/>
                </a:lnTo>
                <a:lnTo>
                  <a:pt x="313" y="24"/>
                </a:lnTo>
                <a:lnTo>
                  <a:pt x="309" y="19"/>
                </a:lnTo>
                <a:lnTo>
                  <a:pt x="309" y="19"/>
                </a:lnTo>
                <a:lnTo>
                  <a:pt x="307" y="16"/>
                </a:lnTo>
                <a:lnTo>
                  <a:pt x="304" y="16"/>
                </a:lnTo>
                <a:lnTo>
                  <a:pt x="302" y="16"/>
                </a:lnTo>
                <a:lnTo>
                  <a:pt x="299" y="18"/>
                </a:lnTo>
                <a:lnTo>
                  <a:pt x="298" y="20"/>
                </a:lnTo>
                <a:lnTo>
                  <a:pt x="297" y="21"/>
                </a:lnTo>
                <a:lnTo>
                  <a:pt x="297" y="24"/>
                </a:lnTo>
                <a:lnTo>
                  <a:pt x="298" y="26"/>
                </a:lnTo>
                <a:lnTo>
                  <a:pt x="298" y="26"/>
                </a:lnTo>
                <a:lnTo>
                  <a:pt x="303" y="35"/>
                </a:lnTo>
                <a:lnTo>
                  <a:pt x="307" y="45"/>
                </a:lnTo>
                <a:lnTo>
                  <a:pt x="312" y="65"/>
                </a:lnTo>
                <a:lnTo>
                  <a:pt x="312" y="65"/>
                </a:lnTo>
                <a:lnTo>
                  <a:pt x="314" y="75"/>
                </a:lnTo>
                <a:lnTo>
                  <a:pt x="317" y="86"/>
                </a:lnTo>
                <a:lnTo>
                  <a:pt x="317" y="86"/>
                </a:lnTo>
                <a:lnTo>
                  <a:pt x="317" y="85"/>
                </a:lnTo>
                <a:lnTo>
                  <a:pt x="317" y="85"/>
                </a:lnTo>
                <a:lnTo>
                  <a:pt x="307" y="57"/>
                </a:lnTo>
                <a:lnTo>
                  <a:pt x="307" y="57"/>
                </a:lnTo>
                <a:lnTo>
                  <a:pt x="303" y="47"/>
                </a:lnTo>
                <a:lnTo>
                  <a:pt x="298" y="37"/>
                </a:lnTo>
                <a:lnTo>
                  <a:pt x="292" y="29"/>
                </a:lnTo>
                <a:lnTo>
                  <a:pt x="284" y="21"/>
                </a:lnTo>
                <a:lnTo>
                  <a:pt x="284" y="21"/>
                </a:lnTo>
                <a:lnTo>
                  <a:pt x="282" y="20"/>
                </a:lnTo>
                <a:lnTo>
                  <a:pt x="279" y="21"/>
                </a:lnTo>
                <a:lnTo>
                  <a:pt x="277" y="23"/>
                </a:lnTo>
                <a:lnTo>
                  <a:pt x="276" y="24"/>
                </a:lnTo>
                <a:lnTo>
                  <a:pt x="276" y="24"/>
                </a:lnTo>
                <a:lnTo>
                  <a:pt x="274" y="27"/>
                </a:lnTo>
                <a:lnTo>
                  <a:pt x="274" y="31"/>
                </a:lnTo>
                <a:lnTo>
                  <a:pt x="276" y="41"/>
                </a:lnTo>
                <a:lnTo>
                  <a:pt x="283" y="58"/>
                </a:lnTo>
                <a:lnTo>
                  <a:pt x="283" y="58"/>
                </a:lnTo>
                <a:lnTo>
                  <a:pt x="292" y="92"/>
                </a:lnTo>
                <a:lnTo>
                  <a:pt x="292" y="92"/>
                </a:lnTo>
                <a:lnTo>
                  <a:pt x="286" y="78"/>
                </a:lnTo>
                <a:lnTo>
                  <a:pt x="286" y="78"/>
                </a:lnTo>
                <a:lnTo>
                  <a:pt x="274" y="50"/>
                </a:lnTo>
                <a:lnTo>
                  <a:pt x="268" y="35"/>
                </a:lnTo>
                <a:lnTo>
                  <a:pt x="261" y="23"/>
                </a:lnTo>
                <a:lnTo>
                  <a:pt x="261" y="23"/>
                </a:lnTo>
                <a:lnTo>
                  <a:pt x="258" y="20"/>
                </a:lnTo>
                <a:lnTo>
                  <a:pt x="257" y="20"/>
                </a:lnTo>
                <a:lnTo>
                  <a:pt x="253" y="20"/>
                </a:lnTo>
                <a:lnTo>
                  <a:pt x="251" y="23"/>
                </a:lnTo>
                <a:lnTo>
                  <a:pt x="250" y="24"/>
                </a:lnTo>
                <a:lnTo>
                  <a:pt x="250" y="26"/>
                </a:lnTo>
                <a:lnTo>
                  <a:pt x="250" y="26"/>
                </a:lnTo>
                <a:lnTo>
                  <a:pt x="252" y="34"/>
                </a:lnTo>
                <a:lnTo>
                  <a:pt x="256" y="41"/>
                </a:lnTo>
                <a:lnTo>
                  <a:pt x="261" y="55"/>
                </a:lnTo>
                <a:lnTo>
                  <a:pt x="261" y="55"/>
                </a:lnTo>
                <a:lnTo>
                  <a:pt x="268" y="75"/>
                </a:lnTo>
                <a:lnTo>
                  <a:pt x="274" y="94"/>
                </a:lnTo>
                <a:lnTo>
                  <a:pt x="274" y="94"/>
                </a:lnTo>
                <a:lnTo>
                  <a:pt x="279" y="118"/>
                </a:lnTo>
                <a:lnTo>
                  <a:pt x="279" y="118"/>
                </a:lnTo>
                <a:lnTo>
                  <a:pt x="273" y="99"/>
                </a:lnTo>
                <a:lnTo>
                  <a:pt x="273" y="99"/>
                </a:lnTo>
                <a:lnTo>
                  <a:pt x="255" y="56"/>
                </a:lnTo>
                <a:lnTo>
                  <a:pt x="245" y="35"/>
                </a:lnTo>
                <a:lnTo>
                  <a:pt x="238" y="25"/>
                </a:lnTo>
                <a:lnTo>
                  <a:pt x="232" y="15"/>
                </a:lnTo>
                <a:lnTo>
                  <a:pt x="232" y="15"/>
                </a:lnTo>
                <a:lnTo>
                  <a:pt x="231" y="13"/>
                </a:lnTo>
                <a:lnTo>
                  <a:pt x="229" y="13"/>
                </a:lnTo>
                <a:lnTo>
                  <a:pt x="225" y="13"/>
                </a:lnTo>
                <a:lnTo>
                  <a:pt x="222" y="15"/>
                </a:lnTo>
                <a:lnTo>
                  <a:pt x="221" y="16"/>
                </a:lnTo>
                <a:lnTo>
                  <a:pt x="221" y="19"/>
                </a:lnTo>
                <a:lnTo>
                  <a:pt x="221" y="19"/>
                </a:lnTo>
                <a:lnTo>
                  <a:pt x="241" y="81"/>
                </a:lnTo>
                <a:lnTo>
                  <a:pt x="241" y="81"/>
                </a:lnTo>
                <a:lnTo>
                  <a:pt x="229" y="49"/>
                </a:lnTo>
                <a:lnTo>
                  <a:pt x="229" y="49"/>
                </a:lnTo>
                <a:lnTo>
                  <a:pt x="220" y="27"/>
                </a:lnTo>
                <a:lnTo>
                  <a:pt x="215" y="18"/>
                </a:lnTo>
                <a:lnTo>
                  <a:pt x="209" y="9"/>
                </a:lnTo>
                <a:lnTo>
                  <a:pt x="209" y="9"/>
                </a:lnTo>
                <a:lnTo>
                  <a:pt x="207" y="8"/>
                </a:lnTo>
                <a:lnTo>
                  <a:pt x="205" y="6"/>
                </a:lnTo>
                <a:lnTo>
                  <a:pt x="201" y="6"/>
                </a:lnTo>
                <a:lnTo>
                  <a:pt x="199" y="8"/>
                </a:lnTo>
                <a:lnTo>
                  <a:pt x="198" y="9"/>
                </a:lnTo>
                <a:lnTo>
                  <a:pt x="198" y="11"/>
                </a:lnTo>
                <a:lnTo>
                  <a:pt x="198" y="14"/>
                </a:lnTo>
                <a:lnTo>
                  <a:pt x="198" y="14"/>
                </a:lnTo>
                <a:lnTo>
                  <a:pt x="204" y="31"/>
                </a:lnTo>
                <a:lnTo>
                  <a:pt x="204" y="31"/>
                </a:lnTo>
                <a:lnTo>
                  <a:pt x="194" y="14"/>
                </a:lnTo>
                <a:lnTo>
                  <a:pt x="194" y="14"/>
                </a:lnTo>
                <a:lnTo>
                  <a:pt x="191" y="11"/>
                </a:lnTo>
                <a:lnTo>
                  <a:pt x="189" y="10"/>
                </a:lnTo>
                <a:lnTo>
                  <a:pt x="185" y="11"/>
                </a:lnTo>
                <a:lnTo>
                  <a:pt x="184" y="15"/>
                </a:lnTo>
                <a:lnTo>
                  <a:pt x="184" y="15"/>
                </a:lnTo>
                <a:lnTo>
                  <a:pt x="179" y="9"/>
                </a:lnTo>
                <a:lnTo>
                  <a:pt x="179" y="9"/>
                </a:lnTo>
                <a:lnTo>
                  <a:pt x="176" y="8"/>
                </a:lnTo>
                <a:lnTo>
                  <a:pt x="173" y="6"/>
                </a:lnTo>
                <a:lnTo>
                  <a:pt x="169" y="9"/>
                </a:lnTo>
                <a:lnTo>
                  <a:pt x="169" y="10"/>
                </a:lnTo>
                <a:lnTo>
                  <a:pt x="169" y="13"/>
                </a:lnTo>
                <a:lnTo>
                  <a:pt x="169" y="13"/>
                </a:lnTo>
                <a:lnTo>
                  <a:pt x="164" y="6"/>
                </a:lnTo>
                <a:lnTo>
                  <a:pt x="159" y="1"/>
                </a:lnTo>
                <a:lnTo>
                  <a:pt x="159" y="1"/>
                </a:lnTo>
                <a:lnTo>
                  <a:pt x="155" y="0"/>
                </a:lnTo>
                <a:lnTo>
                  <a:pt x="152" y="3"/>
                </a:lnTo>
                <a:lnTo>
                  <a:pt x="152" y="3"/>
                </a:lnTo>
                <a:lnTo>
                  <a:pt x="150" y="5"/>
                </a:lnTo>
                <a:lnTo>
                  <a:pt x="149" y="8"/>
                </a:lnTo>
                <a:lnTo>
                  <a:pt x="150" y="16"/>
                </a:lnTo>
                <a:lnTo>
                  <a:pt x="154" y="30"/>
                </a:lnTo>
                <a:lnTo>
                  <a:pt x="154" y="30"/>
                </a:lnTo>
                <a:lnTo>
                  <a:pt x="157" y="36"/>
                </a:lnTo>
                <a:lnTo>
                  <a:pt x="157" y="36"/>
                </a:lnTo>
                <a:lnTo>
                  <a:pt x="149" y="20"/>
                </a:lnTo>
                <a:lnTo>
                  <a:pt x="144" y="14"/>
                </a:lnTo>
                <a:lnTo>
                  <a:pt x="139" y="8"/>
                </a:lnTo>
                <a:lnTo>
                  <a:pt x="139" y="8"/>
                </a:lnTo>
                <a:lnTo>
                  <a:pt x="136" y="8"/>
                </a:lnTo>
                <a:lnTo>
                  <a:pt x="133" y="8"/>
                </a:lnTo>
                <a:lnTo>
                  <a:pt x="133" y="8"/>
                </a:lnTo>
                <a:lnTo>
                  <a:pt x="132" y="9"/>
                </a:lnTo>
                <a:lnTo>
                  <a:pt x="132" y="9"/>
                </a:lnTo>
                <a:lnTo>
                  <a:pt x="129" y="11"/>
                </a:lnTo>
                <a:lnTo>
                  <a:pt x="128" y="15"/>
                </a:lnTo>
                <a:lnTo>
                  <a:pt x="128" y="15"/>
                </a:lnTo>
                <a:lnTo>
                  <a:pt x="132" y="30"/>
                </a:lnTo>
                <a:lnTo>
                  <a:pt x="137" y="44"/>
                </a:lnTo>
                <a:lnTo>
                  <a:pt x="137" y="44"/>
                </a:lnTo>
                <a:lnTo>
                  <a:pt x="134" y="42"/>
                </a:lnTo>
                <a:lnTo>
                  <a:pt x="134" y="42"/>
                </a:lnTo>
                <a:lnTo>
                  <a:pt x="132" y="41"/>
                </a:lnTo>
                <a:lnTo>
                  <a:pt x="131" y="40"/>
                </a:lnTo>
                <a:lnTo>
                  <a:pt x="128" y="41"/>
                </a:lnTo>
                <a:lnTo>
                  <a:pt x="127" y="42"/>
                </a:lnTo>
                <a:lnTo>
                  <a:pt x="126" y="42"/>
                </a:lnTo>
                <a:lnTo>
                  <a:pt x="126" y="42"/>
                </a:lnTo>
                <a:lnTo>
                  <a:pt x="121" y="36"/>
                </a:lnTo>
                <a:lnTo>
                  <a:pt x="121" y="36"/>
                </a:lnTo>
                <a:lnTo>
                  <a:pt x="118" y="35"/>
                </a:lnTo>
                <a:lnTo>
                  <a:pt x="116" y="35"/>
                </a:lnTo>
                <a:lnTo>
                  <a:pt x="113" y="35"/>
                </a:lnTo>
                <a:lnTo>
                  <a:pt x="111" y="37"/>
                </a:lnTo>
                <a:lnTo>
                  <a:pt x="111" y="37"/>
                </a:lnTo>
                <a:lnTo>
                  <a:pt x="108" y="35"/>
                </a:lnTo>
                <a:lnTo>
                  <a:pt x="106" y="32"/>
                </a:lnTo>
                <a:lnTo>
                  <a:pt x="106" y="32"/>
                </a:lnTo>
                <a:lnTo>
                  <a:pt x="103" y="31"/>
                </a:lnTo>
                <a:lnTo>
                  <a:pt x="101" y="32"/>
                </a:lnTo>
                <a:lnTo>
                  <a:pt x="98" y="32"/>
                </a:lnTo>
                <a:lnTo>
                  <a:pt x="97" y="35"/>
                </a:lnTo>
                <a:lnTo>
                  <a:pt x="97" y="35"/>
                </a:lnTo>
                <a:lnTo>
                  <a:pt x="96" y="40"/>
                </a:lnTo>
                <a:lnTo>
                  <a:pt x="96" y="40"/>
                </a:lnTo>
                <a:lnTo>
                  <a:pt x="88" y="34"/>
                </a:lnTo>
                <a:lnTo>
                  <a:pt x="88" y="34"/>
                </a:lnTo>
                <a:lnTo>
                  <a:pt x="85" y="32"/>
                </a:lnTo>
                <a:lnTo>
                  <a:pt x="82" y="34"/>
                </a:lnTo>
                <a:lnTo>
                  <a:pt x="80" y="36"/>
                </a:lnTo>
                <a:lnTo>
                  <a:pt x="80" y="40"/>
                </a:lnTo>
                <a:lnTo>
                  <a:pt x="80" y="40"/>
                </a:lnTo>
                <a:lnTo>
                  <a:pt x="83" y="51"/>
                </a:lnTo>
                <a:lnTo>
                  <a:pt x="87" y="61"/>
                </a:lnTo>
                <a:lnTo>
                  <a:pt x="96" y="81"/>
                </a:lnTo>
                <a:lnTo>
                  <a:pt x="96" y="81"/>
                </a:lnTo>
                <a:lnTo>
                  <a:pt x="103" y="99"/>
                </a:lnTo>
                <a:lnTo>
                  <a:pt x="111" y="119"/>
                </a:lnTo>
                <a:lnTo>
                  <a:pt x="111" y="119"/>
                </a:lnTo>
                <a:lnTo>
                  <a:pt x="97" y="87"/>
                </a:lnTo>
                <a:lnTo>
                  <a:pt x="97" y="87"/>
                </a:lnTo>
                <a:lnTo>
                  <a:pt x="88" y="65"/>
                </a:lnTo>
                <a:lnTo>
                  <a:pt x="82" y="54"/>
                </a:lnTo>
                <a:lnTo>
                  <a:pt x="79" y="50"/>
                </a:lnTo>
                <a:lnTo>
                  <a:pt x="74" y="47"/>
                </a:lnTo>
                <a:lnTo>
                  <a:pt x="74" y="47"/>
                </a:lnTo>
                <a:lnTo>
                  <a:pt x="71" y="47"/>
                </a:lnTo>
                <a:lnTo>
                  <a:pt x="69" y="49"/>
                </a:lnTo>
                <a:lnTo>
                  <a:pt x="67" y="51"/>
                </a:lnTo>
                <a:lnTo>
                  <a:pt x="66" y="54"/>
                </a:lnTo>
                <a:lnTo>
                  <a:pt x="66" y="54"/>
                </a:lnTo>
                <a:lnTo>
                  <a:pt x="67" y="62"/>
                </a:lnTo>
                <a:lnTo>
                  <a:pt x="71" y="71"/>
                </a:lnTo>
                <a:lnTo>
                  <a:pt x="77" y="88"/>
                </a:lnTo>
                <a:lnTo>
                  <a:pt x="77" y="88"/>
                </a:lnTo>
                <a:lnTo>
                  <a:pt x="83" y="103"/>
                </a:lnTo>
                <a:lnTo>
                  <a:pt x="83" y="103"/>
                </a:lnTo>
                <a:lnTo>
                  <a:pt x="75" y="88"/>
                </a:lnTo>
                <a:lnTo>
                  <a:pt x="75" y="88"/>
                </a:lnTo>
                <a:lnTo>
                  <a:pt x="67" y="72"/>
                </a:lnTo>
                <a:lnTo>
                  <a:pt x="62" y="65"/>
                </a:lnTo>
                <a:lnTo>
                  <a:pt x="57" y="58"/>
                </a:lnTo>
                <a:lnTo>
                  <a:pt x="57" y="58"/>
                </a:lnTo>
                <a:lnTo>
                  <a:pt x="55" y="57"/>
                </a:lnTo>
                <a:lnTo>
                  <a:pt x="54" y="56"/>
                </a:lnTo>
                <a:lnTo>
                  <a:pt x="51" y="57"/>
                </a:lnTo>
                <a:lnTo>
                  <a:pt x="49" y="58"/>
                </a:lnTo>
                <a:lnTo>
                  <a:pt x="49" y="58"/>
                </a:lnTo>
                <a:lnTo>
                  <a:pt x="48" y="61"/>
                </a:lnTo>
                <a:lnTo>
                  <a:pt x="48" y="65"/>
                </a:lnTo>
                <a:lnTo>
                  <a:pt x="49" y="72"/>
                </a:lnTo>
                <a:lnTo>
                  <a:pt x="49" y="72"/>
                </a:lnTo>
                <a:lnTo>
                  <a:pt x="46" y="75"/>
                </a:lnTo>
                <a:lnTo>
                  <a:pt x="44" y="78"/>
                </a:lnTo>
                <a:lnTo>
                  <a:pt x="44" y="78"/>
                </a:lnTo>
                <a:lnTo>
                  <a:pt x="45" y="81"/>
                </a:lnTo>
                <a:lnTo>
                  <a:pt x="45" y="81"/>
                </a:lnTo>
                <a:lnTo>
                  <a:pt x="41" y="78"/>
                </a:lnTo>
                <a:lnTo>
                  <a:pt x="38" y="77"/>
                </a:lnTo>
                <a:lnTo>
                  <a:pt x="38" y="77"/>
                </a:lnTo>
                <a:lnTo>
                  <a:pt x="35" y="78"/>
                </a:lnTo>
                <a:lnTo>
                  <a:pt x="34" y="80"/>
                </a:lnTo>
                <a:lnTo>
                  <a:pt x="33" y="83"/>
                </a:lnTo>
                <a:lnTo>
                  <a:pt x="33" y="83"/>
                </a:lnTo>
                <a:lnTo>
                  <a:pt x="33" y="87"/>
                </a:lnTo>
                <a:lnTo>
                  <a:pt x="33" y="91"/>
                </a:lnTo>
                <a:lnTo>
                  <a:pt x="33" y="91"/>
                </a:lnTo>
                <a:lnTo>
                  <a:pt x="33" y="91"/>
                </a:lnTo>
                <a:lnTo>
                  <a:pt x="31" y="90"/>
                </a:lnTo>
                <a:lnTo>
                  <a:pt x="29" y="90"/>
                </a:lnTo>
                <a:lnTo>
                  <a:pt x="26" y="90"/>
                </a:lnTo>
                <a:lnTo>
                  <a:pt x="24" y="91"/>
                </a:lnTo>
                <a:lnTo>
                  <a:pt x="24" y="91"/>
                </a:lnTo>
                <a:lnTo>
                  <a:pt x="23" y="94"/>
                </a:lnTo>
                <a:lnTo>
                  <a:pt x="22" y="97"/>
                </a:lnTo>
                <a:lnTo>
                  <a:pt x="23" y="103"/>
                </a:lnTo>
                <a:lnTo>
                  <a:pt x="23" y="103"/>
                </a:lnTo>
                <a:lnTo>
                  <a:pt x="26" y="133"/>
                </a:lnTo>
                <a:lnTo>
                  <a:pt x="26" y="133"/>
                </a:lnTo>
                <a:lnTo>
                  <a:pt x="26" y="135"/>
                </a:lnTo>
                <a:lnTo>
                  <a:pt x="26" y="135"/>
                </a:lnTo>
                <a:lnTo>
                  <a:pt x="22" y="124"/>
                </a:lnTo>
                <a:lnTo>
                  <a:pt x="15" y="114"/>
                </a:lnTo>
                <a:lnTo>
                  <a:pt x="15" y="114"/>
                </a:lnTo>
                <a:lnTo>
                  <a:pt x="14" y="113"/>
                </a:lnTo>
                <a:lnTo>
                  <a:pt x="12" y="112"/>
                </a:lnTo>
                <a:lnTo>
                  <a:pt x="9" y="112"/>
                </a:lnTo>
                <a:lnTo>
                  <a:pt x="8" y="113"/>
                </a:lnTo>
                <a:lnTo>
                  <a:pt x="8" y="113"/>
                </a:lnTo>
                <a:lnTo>
                  <a:pt x="5" y="114"/>
                </a:lnTo>
                <a:lnTo>
                  <a:pt x="4" y="116"/>
                </a:lnTo>
                <a:lnTo>
                  <a:pt x="4" y="116"/>
                </a:lnTo>
                <a:lnTo>
                  <a:pt x="3" y="122"/>
                </a:lnTo>
                <a:lnTo>
                  <a:pt x="2" y="128"/>
                </a:lnTo>
                <a:lnTo>
                  <a:pt x="2" y="134"/>
                </a:lnTo>
                <a:lnTo>
                  <a:pt x="2" y="140"/>
                </a:lnTo>
                <a:lnTo>
                  <a:pt x="2" y="140"/>
                </a:lnTo>
                <a:lnTo>
                  <a:pt x="0" y="145"/>
                </a:lnTo>
                <a:lnTo>
                  <a:pt x="2" y="152"/>
                </a:lnTo>
                <a:lnTo>
                  <a:pt x="3" y="157"/>
                </a:lnTo>
                <a:lnTo>
                  <a:pt x="5" y="161"/>
                </a:lnTo>
                <a:lnTo>
                  <a:pt x="5" y="161"/>
                </a:lnTo>
                <a:lnTo>
                  <a:pt x="8" y="163"/>
                </a:lnTo>
                <a:lnTo>
                  <a:pt x="10" y="161"/>
                </a:lnTo>
                <a:lnTo>
                  <a:pt x="10" y="161"/>
                </a:lnTo>
                <a:lnTo>
                  <a:pt x="13" y="158"/>
                </a:lnTo>
                <a:lnTo>
                  <a:pt x="13" y="153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4" y="145"/>
                </a:lnTo>
                <a:lnTo>
                  <a:pt x="14" y="145"/>
                </a:lnTo>
                <a:lnTo>
                  <a:pt x="15" y="147"/>
                </a:lnTo>
                <a:lnTo>
                  <a:pt x="18" y="147"/>
                </a:lnTo>
                <a:lnTo>
                  <a:pt x="18" y="147"/>
                </a:lnTo>
                <a:lnTo>
                  <a:pt x="19" y="152"/>
                </a:lnTo>
                <a:lnTo>
                  <a:pt x="19" y="152"/>
                </a:lnTo>
                <a:lnTo>
                  <a:pt x="28" y="183"/>
                </a:lnTo>
                <a:lnTo>
                  <a:pt x="35" y="215"/>
                </a:lnTo>
                <a:lnTo>
                  <a:pt x="35" y="215"/>
                </a:lnTo>
                <a:lnTo>
                  <a:pt x="36" y="217"/>
                </a:lnTo>
                <a:lnTo>
                  <a:pt x="38" y="219"/>
                </a:lnTo>
                <a:lnTo>
                  <a:pt x="41" y="220"/>
                </a:lnTo>
                <a:lnTo>
                  <a:pt x="45" y="217"/>
                </a:lnTo>
                <a:lnTo>
                  <a:pt x="46" y="216"/>
                </a:lnTo>
                <a:lnTo>
                  <a:pt x="46" y="214"/>
                </a:lnTo>
                <a:lnTo>
                  <a:pt x="46" y="214"/>
                </a:lnTo>
                <a:lnTo>
                  <a:pt x="44" y="180"/>
                </a:lnTo>
                <a:lnTo>
                  <a:pt x="40" y="148"/>
                </a:lnTo>
                <a:lnTo>
                  <a:pt x="40" y="148"/>
                </a:lnTo>
                <a:lnTo>
                  <a:pt x="44" y="161"/>
                </a:lnTo>
                <a:lnTo>
                  <a:pt x="44" y="161"/>
                </a:lnTo>
                <a:lnTo>
                  <a:pt x="55" y="194"/>
                </a:lnTo>
                <a:lnTo>
                  <a:pt x="66" y="225"/>
                </a:lnTo>
                <a:lnTo>
                  <a:pt x="66" y="225"/>
                </a:lnTo>
                <a:lnTo>
                  <a:pt x="69" y="228"/>
                </a:lnTo>
                <a:lnTo>
                  <a:pt x="72" y="230"/>
                </a:lnTo>
                <a:lnTo>
                  <a:pt x="76" y="227"/>
                </a:lnTo>
                <a:lnTo>
                  <a:pt x="76" y="226"/>
                </a:lnTo>
                <a:lnTo>
                  <a:pt x="77" y="224"/>
                </a:lnTo>
                <a:lnTo>
                  <a:pt x="77" y="224"/>
                </a:lnTo>
                <a:lnTo>
                  <a:pt x="76" y="204"/>
                </a:lnTo>
                <a:lnTo>
                  <a:pt x="72" y="185"/>
                </a:lnTo>
                <a:lnTo>
                  <a:pt x="67" y="165"/>
                </a:lnTo>
                <a:lnTo>
                  <a:pt x="62" y="147"/>
                </a:lnTo>
                <a:lnTo>
                  <a:pt x="62" y="147"/>
                </a:lnTo>
                <a:lnTo>
                  <a:pt x="61" y="143"/>
                </a:lnTo>
                <a:lnTo>
                  <a:pt x="61" y="143"/>
                </a:lnTo>
                <a:lnTo>
                  <a:pt x="62" y="147"/>
                </a:lnTo>
                <a:lnTo>
                  <a:pt x="62" y="147"/>
                </a:lnTo>
                <a:lnTo>
                  <a:pt x="76" y="185"/>
                </a:lnTo>
                <a:lnTo>
                  <a:pt x="88" y="225"/>
                </a:lnTo>
                <a:lnTo>
                  <a:pt x="88" y="225"/>
                </a:lnTo>
                <a:lnTo>
                  <a:pt x="91" y="228"/>
                </a:lnTo>
                <a:lnTo>
                  <a:pt x="93" y="230"/>
                </a:lnTo>
                <a:lnTo>
                  <a:pt x="97" y="228"/>
                </a:lnTo>
                <a:lnTo>
                  <a:pt x="100" y="227"/>
                </a:lnTo>
                <a:lnTo>
                  <a:pt x="100" y="227"/>
                </a:lnTo>
                <a:lnTo>
                  <a:pt x="102" y="236"/>
                </a:lnTo>
                <a:lnTo>
                  <a:pt x="106" y="245"/>
                </a:lnTo>
                <a:lnTo>
                  <a:pt x="106" y="245"/>
                </a:lnTo>
                <a:lnTo>
                  <a:pt x="108" y="246"/>
                </a:lnTo>
                <a:lnTo>
                  <a:pt x="110" y="247"/>
                </a:lnTo>
                <a:lnTo>
                  <a:pt x="112" y="247"/>
                </a:lnTo>
                <a:lnTo>
                  <a:pt x="113" y="247"/>
                </a:lnTo>
                <a:lnTo>
                  <a:pt x="117" y="243"/>
                </a:lnTo>
                <a:lnTo>
                  <a:pt x="117" y="242"/>
                </a:lnTo>
                <a:lnTo>
                  <a:pt x="117" y="240"/>
                </a:lnTo>
                <a:lnTo>
                  <a:pt x="117" y="240"/>
                </a:lnTo>
                <a:lnTo>
                  <a:pt x="113" y="217"/>
                </a:lnTo>
                <a:lnTo>
                  <a:pt x="108" y="196"/>
                </a:lnTo>
                <a:lnTo>
                  <a:pt x="101" y="175"/>
                </a:lnTo>
                <a:lnTo>
                  <a:pt x="93" y="155"/>
                </a:lnTo>
                <a:lnTo>
                  <a:pt x="93" y="155"/>
                </a:lnTo>
                <a:lnTo>
                  <a:pt x="102" y="174"/>
                </a:lnTo>
                <a:lnTo>
                  <a:pt x="110" y="194"/>
                </a:lnTo>
                <a:lnTo>
                  <a:pt x="116" y="215"/>
                </a:lnTo>
                <a:lnTo>
                  <a:pt x="122" y="235"/>
                </a:lnTo>
                <a:lnTo>
                  <a:pt x="122" y="235"/>
                </a:lnTo>
                <a:lnTo>
                  <a:pt x="123" y="237"/>
                </a:lnTo>
                <a:lnTo>
                  <a:pt x="124" y="238"/>
                </a:lnTo>
                <a:lnTo>
                  <a:pt x="127" y="240"/>
                </a:lnTo>
                <a:lnTo>
                  <a:pt x="128" y="240"/>
                </a:lnTo>
                <a:lnTo>
                  <a:pt x="132" y="237"/>
                </a:lnTo>
                <a:lnTo>
                  <a:pt x="134" y="235"/>
                </a:lnTo>
                <a:lnTo>
                  <a:pt x="134" y="233"/>
                </a:lnTo>
                <a:lnTo>
                  <a:pt x="134" y="233"/>
                </a:lnTo>
                <a:lnTo>
                  <a:pt x="134" y="225"/>
                </a:lnTo>
                <a:lnTo>
                  <a:pt x="132" y="215"/>
                </a:lnTo>
                <a:lnTo>
                  <a:pt x="127" y="197"/>
                </a:lnTo>
                <a:lnTo>
                  <a:pt x="127" y="197"/>
                </a:lnTo>
                <a:lnTo>
                  <a:pt x="122" y="183"/>
                </a:lnTo>
                <a:lnTo>
                  <a:pt x="122" y="183"/>
                </a:lnTo>
                <a:lnTo>
                  <a:pt x="131" y="206"/>
                </a:lnTo>
                <a:lnTo>
                  <a:pt x="131" y="206"/>
                </a:lnTo>
                <a:lnTo>
                  <a:pt x="134" y="220"/>
                </a:lnTo>
                <a:lnTo>
                  <a:pt x="138" y="226"/>
                </a:lnTo>
                <a:lnTo>
                  <a:pt x="141" y="228"/>
                </a:lnTo>
                <a:lnTo>
                  <a:pt x="143" y="230"/>
                </a:lnTo>
                <a:lnTo>
                  <a:pt x="143" y="230"/>
                </a:lnTo>
                <a:lnTo>
                  <a:pt x="145" y="230"/>
                </a:lnTo>
                <a:lnTo>
                  <a:pt x="148" y="228"/>
                </a:lnTo>
                <a:lnTo>
                  <a:pt x="149" y="226"/>
                </a:lnTo>
                <a:lnTo>
                  <a:pt x="150" y="224"/>
                </a:lnTo>
                <a:lnTo>
                  <a:pt x="150" y="224"/>
                </a:lnTo>
                <a:lnTo>
                  <a:pt x="150" y="220"/>
                </a:lnTo>
                <a:lnTo>
                  <a:pt x="150" y="220"/>
                </a:lnTo>
                <a:lnTo>
                  <a:pt x="154" y="230"/>
                </a:lnTo>
                <a:lnTo>
                  <a:pt x="157" y="233"/>
                </a:lnTo>
                <a:lnTo>
                  <a:pt x="159" y="236"/>
                </a:lnTo>
                <a:lnTo>
                  <a:pt x="159" y="236"/>
                </a:lnTo>
                <a:lnTo>
                  <a:pt x="163" y="237"/>
                </a:lnTo>
                <a:lnTo>
                  <a:pt x="167" y="236"/>
                </a:lnTo>
                <a:lnTo>
                  <a:pt x="168" y="233"/>
                </a:lnTo>
                <a:lnTo>
                  <a:pt x="169" y="230"/>
                </a:lnTo>
                <a:lnTo>
                  <a:pt x="169" y="230"/>
                </a:lnTo>
                <a:lnTo>
                  <a:pt x="159" y="192"/>
                </a:lnTo>
                <a:lnTo>
                  <a:pt x="159" y="192"/>
                </a:lnTo>
                <a:lnTo>
                  <a:pt x="165" y="210"/>
                </a:lnTo>
                <a:lnTo>
                  <a:pt x="172" y="227"/>
                </a:lnTo>
                <a:lnTo>
                  <a:pt x="172" y="227"/>
                </a:lnTo>
                <a:lnTo>
                  <a:pt x="173" y="230"/>
                </a:lnTo>
                <a:lnTo>
                  <a:pt x="174" y="231"/>
                </a:lnTo>
                <a:lnTo>
                  <a:pt x="176" y="232"/>
                </a:lnTo>
                <a:lnTo>
                  <a:pt x="179" y="231"/>
                </a:lnTo>
                <a:lnTo>
                  <a:pt x="181" y="231"/>
                </a:lnTo>
                <a:lnTo>
                  <a:pt x="183" y="228"/>
                </a:lnTo>
                <a:lnTo>
                  <a:pt x="183" y="227"/>
                </a:lnTo>
                <a:lnTo>
                  <a:pt x="183" y="224"/>
                </a:lnTo>
                <a:lnTo>
                  <a:pt x="183" y="224"/>
                </a:lnTo>
                <a:lnTo>
                  <a:pt x="178" y="204"/>
                </a:lnTo>
                <a:lnTo>
                  <a:pt x="172" y="183"/>
                </a:lnTo>
                <a:lnTo>
                  <a:pt x="172" y="183"/>
                </a:lnTo>
                <a:lnTo>
                  <a:pt x="180" y="204"/>
                </a:lnTo>
                <a:lnTo>
                  <a:pt x="180" y="204"/>
                </a:lnTo>
                <a:lnTo>
                  <a:pt x="181" y="206"/>
                </a:lnTo>
                <a:lnTo>
                  <a:pt x="184" y="207"/>
                </a:lnTo>
                <a:lnTo>
                  <a:pt x="184" y="207"/>
                </a:lnTo>
                <a:lnTo>
                  <a:pt x="190" y="221"/>
                </a:lnTo>
                <a:lnTo>
                  <a:pt x="190" y="221"/>
                </a:lnTo>
                <a:lnTo>
                  <a:pt x="191" y="224"/>
                </a:lnTo>
                <a:lnTo>
                  <a:pt x="191" y="224"/>
                </a:lnTo>
                <a:lnTo>
                  <a:pt x="198" y="233"/>
                </a:lnTo>
                <a:lnTo>
                  <a:pt x="198" y="233"/>
                </a:lnTo>
                <a:lnTo>
                  <a:pt x="199" y="235"/>
                </a:lnTo>
                <a:lnTo>
                  <a:pt x="201" y="236"/>
                </a:lnTo>
                <a:lnTo>
                  <a:pt x="205" y="236"/>
                </a:lnTo>
                <a:lnTo>
                  <a:pt x="209" y="233"/>
                </a:lnTo>
                <a:lnTo>
                  <a:pt x="209" y="231"/>
                </a:lnTo>
                <a:lnTo>
                  <a:pt x="209" y="228"/>
                </a:lnTo>
                <a:lnTo>
                  <a:pt x="209" y="228"/>
                </a:lnTo>
                <a:lnTo>
                  <a:pt x="207" y="222"/>
                </a:lnTo>
                <a:lnTo>
                  <a:pt x="207" y="222"/>
                </a:lnTo>
                <a:lnTo>
                  <a:pt x="210" y="221"/>
                </a:lnTo>
                <a:lnTo>
                  <a:pt x="212" y="220"/>
                </a:lnTo>
                <a:lnTo>
                  <a:pt x="214" y="219"/>
                </a:lnTo>
                <a:lnTo>
                  <a:pt x="215" y="216"/>
                </a:lnTo>
                <a:lnTo>
                  <a:pt x="215" y="216"/>
                </a:lnTo>
                <a:lnTo>
                  <a:pt x="214" y="212"/>
                </a:lnTo>
                <a:lnTo>
                  <a:pt x="214" y="212"/>
                </a:lnTo>
                <a:lnTo>
                  <a:pt x="215" y="215"/>
                </a:lnTo>
                <a:lnTo>
                  <a:pt x="215" y="215"/>
                </a:lnTo>
                <a:lnTo>
                  <a:pt x="216" y="217"/>
                </a:lnTo>
                <a:lnTo>
                  <a:pt x="219" y="219"/>
                </a:lnTo>
                <a:lnTo>
                  <a:pt x="221" y="219"/>
                </a:lnTo>
                <a:lnTo>
                  <a:pt x="224" y="219"/>
                </a:lnTo>
                <a:lnTo>
                  <a:pt x="224" y="219"/>
                </a:lnTo>
                <a:lnTo>
                  <a:pt x="227" y="217"/>
                </a:lnTo>
                <a:lnTo>
                  <a:pt x="230" y="215"/>
                </a:lnTo>
                <a:lnTo>
                  <a:pt x="230" y="215"/>
                </a:lnTo>
                <a:lnTo>
                  <a:pt x="231" y="209"/>
                </a:lnTo>
                <a:lnTo>
                  <a:pt x="231" y="204"/>
                </a:lnTo>
                <a:lnTo>
                  <a:pt x="229" y="197"/>
                </a:lnTo>
                <a:lnTo>
                  <a:pt x="226" y="192"/>
                </a:lnTo>
                <a:lnTo>
                  <a:pt x="226" y="192"/>
                </a:lnTo>
                <a:lnTo>
                  <a:pt x="229" y="191"/>
                </a:lnTo>
                <a:lnTo>
                  <a:pt x="229" y="191"/>
                </a:lnTo>
                <a:lnTo>
                  <a:pt x="238" y="221"/>
                </a:lnTo>
                <a:lnTo>
                  <a:pt x="238" y="221"/>
                </a:lnTo>
                <a:lnTo>
                  <a:pt x="240" y="222"/>
                </a:lnTo>
                <a:lnTo>
                  <a:pt x="241" y="225"/>
                </a:lnTo>
                <a:lnTo>
                  <a:pt x="246" y="225"/>
                </a:lnTo>
                <a:lnTo>
                  <a:pt x="248" y="225"/>
                </a:lnTo>
                <a:lnTo>
                  <a:pt x="250" y="224"/>
                </a:lnTo>
                <a:lnTo>
                  <a:pt x="251" y="221"/>
                </a:lnTo>
                <a:lnTo>
                  <a:pt x="251" y="220"/>
                </a:lnTo>
                <a:lnTo>
                  <a:pt x="251" y="220"/>
                </a:lnTo>
                <a:lnTo>
                  <a:pt x="251" y="217"/>
                </a:lnTo>
                <a:lnTo>
                  <a:pt x="251" y="217"/>
                </a:lnTo>
                <a:lnTo>
                  <a:pt x="251" y="217"/>
                </a:lnTo>
                <a:lnTo>
                  <a:pt x="251" y="217"/>
                </a:lnTo>
                <a:lnTo>
                  <a:pt x="250" y="211"/>
                </a:lnTo>
                <a:lnTo>
                  <a:pt x="250" y="211"/>
                </a:lnTo>
                <a:lnTo>
                  <a:pt x="251" y="212"/>
                </a:lnTo>
                <a:lnTo>
                  <a:pt x="253" y="214"/>
                </a:lnTo>
                <a:lnTo>
                  <a:pt x="257" y="212"/>
                </a:lnTo>
                <a:lnTo>
                  <a:pt x="261" y="209"/>
                </a:lnTo>
                <a:lnTo>
                  <a:pt x="261" y="207"/>
                </a:lnTo>
                <a:lnTo>
                  <a:pt x="261" y="205"/>
                </a:lnTo>
                <a:lnTo>
                  <a:pt x="261" y="205"/>
                </a:lnTo>
                <a:lnTo>
                  <a:pt x="260" y="195"/>
                </a:lnTo>
                <a:lnTo>
                  <a:pt x="260" y="195"/>
                </a:lnTo>
                <a:lnTo>
                  <a:pt x="260" y="195"/>
                </a:lnTo>
                <a:lnTo>
                  <a:pt x="261" y="197"/>
                </a:lnTo>
                <a:lnTo>
                  <a:pt x="262" y="199"/>
                </a:lnTo>
                <a:lnTo>
                  <a:pt x="267" y="197"/>
                </a:lnTo>
                <a:lnTo>
                  <a:pt x="269" y="195"/>
                </a:lnTo>
                <a:lnTo>
                  <a:pt x="271" y="194"/>
                </a:lnTo>
                <a:lnTo>
                  <a:pt x="271" y="191"/>
                </a:lnTo>
                <a:lnTo>
                  <a:pt x="271" y="191"/>
                </a:lnTo>
                <a:lnTo>
                  <a:pt x="274" y="195"/>
                </a:lnTo>
                <a:lnTo>
                  <a:pt x="277" y="195"/>
                </a:lnTo>
                <a:lnTo>
                  <a:pt x="281" y="195"/>
                </a:lnTo>
                <a:lnTo>
                  <a:pt x="281" y="195"/>
                </a:lnTo>
                <a:lnTo>
                  <a:pt x="282" y="195"/>
                </a:lnTo>
                <a:lnTo>
                  <a:pt x="283" y="192"/>
                </a:lnTo>
                <a:lnTo>
                  <a:pt x="284" y="191"/>
                </a:lnTo>
                <a:lnTo>
                  <a:pt x="284" y="189"/>
                </a:lnTo>
                <a:lnTo>
                  <a:pt x="284" y="189"/>
                </a:lnTo>
                <a:lnTo>
                  <a:pt x="281" y="168"/>
                </a:lnTo>
                <a:lnTo>
                  <a:pt x="274" y="147"/>
                </a:lnTo>
                <a:lnTo>
                  <a:pt x="267" y="127"/>
                </a:lnTo>
                <a:lnTo>
                  <a:pt x="261" y="106"/>
                </a:lnTo>
                <a:lnTo>
                  <a:pt x="261" y="106"/>
                </a:lnTo>
                <a:lnTo>
                  <a:pt x="258" y="96"/>
                </a:lnTo>
                <a:lnTo>
                  <a:pt x="258" y="96"/>
                </a:lnTo>
                <a:lnTo>
                  <a:pt x="266" y="117"/>
                </a:lnTo>
                <a:lnTo>
                  <a:pt x="266" y="117"/>
                </a:lnTo>
                <a:lnTo>
                  <a:pt x="273" y="135"/>
                </a:lnTo>
                <a:lnTo>
                  <a:pt x="278" y="154"/>
                </a:lnTo>
                <a:lnTo>
                  <a:pt x="278" y="154"/>
                </a:lnTo>
                <a:lnTo>
                  <a:pt x="282" y="165"/>
                </a:lnTo>
                <a:lnTo>
                  <a:pt x="284" y="170"/>
                </a:lnTo>
                <a:lnTo>
                  <a:pt x="289" y="174"/>
                </a:lnTo>
                <a:lnTo>
                  <a:pt x="289" y="174"/>
                </a:lnTo>
                <a:lnTo>
                  <a:pt x="292" y="174"/>
                </a:lnTo>
                <a:lnTo>
                  <a:pt x="294" y="174"/>
                </a:lnTo>
                <a:lnTo>
                  <a:pt x="297" y="173"/>
                </a:lnTo>
                <a:lnTo>
                  <a:pt x="298" y="170"/>
                </a:lnTo>
                <a:lnTo>
                  <a:pt x="298" y="170"/>
                </a:lnTo>
                <a:lnTo>
                  <a:pt x="299" y="164"/>
                </a:lnTo>
                <a:lnTo>
                  <a:pt x="299" y="159"/>
                </a:lnTo>
                <a:lnTo>
                  <a:pt x="298" y="148"/>
                </a:lnTo>
                <a:lnTo>
                  <a:pt x="298" y="148"/>
                </a:lnTo>
                <a:lnTo>
                  <a:pt x="296" y="133"/>
                </a:lnTo>
                <a:lnTo>
                  <a:pt x="296" y="133"/>
                </a:lnTo>
                <a:lnTo>
                  <a:pt x="298" y="135"/>
                </a:lnTo>
                <a:lnTo>
                  <a:pt x="302" y="137"/>
                </a:lnTo>
                <a:lnTo>
                  <a:pt x="302" y="137"/>
                </a:lnTo>
                <a:lnTo>
                  <a:pt x="304" y="137"/>
                </a:lnTo>
                <a:lnTo>
                  <a:pt x="307" y="137"/>
                </a:lnTo>
                <a:lnTo>
                  <a:pt x="308" y="134"/>
                </a:lnTo>
                <a:lnTo>
                  <a:pt x="309" y="133"/>
                </a:lnTo>
                <a:lnTo>
                  <a:pt x="309" y="133"/>
                </a:lnTo>
                <a:lnTo>
                  <a:pt x="309" y="125"/>
                </a:lnTo>
                <a:lnTo>
                  <a:pt x="309" y="119"/>
                </a:lnTo>
                <a:lnTo>
                  <a:pt x="308" y="106"/>
                </a:lnTo>
                <a:lnTo>
                  <a:pt x="300" y="80"/>
                </a:lnTo>
                <a:lnTo>
                  <a:pt x="300" y="80"/>
                </a:lnTo>
                <a:lnTo>
                  <a:pt x="300" y="78"/>
                </a:lnTo>
                <a:lnTo>
                  <a:pt x="300" y="78"/>
                </a:lnTo>
                <a:lnTo>
                  <a:pt x="302" y="83"/>
                </a:lnTo>
                <a:lnTo>
                  <a:pt x="302" y="83"/>
                </a:lnTo>
                <a:lnTo>
                  <a:pt x="308" y="101"/>
                </a:lnTo>
                <a:lnTo>
                  <a:pt x="313" y="109"/>
                </a:lnTo>
                <a:lnTo>
                  <a:pt x="315" y="113"/>
                </a:lnTo>
                <a:lnTo>
                  <a:pt x="318" y="117"/>
                </a:lnTo>
                <a:lnTo>
                  <a:pt x="318" y="117"/>
                </a:lnTo>
                <a:lnTo>
                  <a:pt x="322" y="118"/>
                </a:lnTo>
                <a:lnTo>
                  <a:pt x="325" y="118"/>
                </a:lnTo>
                <a:lnTo>
                  <a:pt x="328" y="117"/>
                </a:lnTo>
                <a:lnTo>
                  <a:pt x="329" y="113"/>
                </a:lnTo>
                <a:lnTo>
                  <a:pt x="329" y="113"/>
                </a:lnTo>
                <a:lnTo>
                  <a:pt x="331" y="104"/>
                </a:lnTo>
                <a:lnTo>
                  <a:pt x="331" y="104"/>
                </a:lnTo>
                <a:lnTo>
                  <a:pt x="331" y="107"/>
                </a:lnTo>
                <a:lnTo>
                  <a:pt x="333" y="108"/>
                </a:lnTo>
                <a:lnTo>
                  <a:pt x="333" y="109"/>
                </a:lnTo>
                <a:lnTo>
                  <a:pt x="333" y="109"/>
                </a:lnTo>
                <a:lnTo>
                  <a:pt x="336" y="109"/>
                </a:lnTo>
                <a:lnTo>
                  <a:pt x="339" y="108"/>
                </a:lnTo>
                <a:lnTo>
                  <a:pt x="340" y="104"/>
                </a:lnTo>
                <a:lnTo>
                  <a:pt x="340" y="101"/>
                </a:lnTo>
                <a:lnTo>
                  <a:pt x="340" y="92"/>
                </a:lnTo>
                <a:lnTo>
                  <a:pt x="339" y="82"/>
                </a:lnTo>
                <a:lnTo>
                  <a:pt x="339" y="82"/>
                </a:lnTo>
                <a:lnTo>
                  <a:pt x="338" y="67"/>
                </a:lnTo>
                <a:lnTo>
                  <a:pt x="334" y="54"/>
                </a:lnTo>
                <a:lnTo>
                  <a:pt x="334" y="54"/>
                </a:lnTo>
                <a:lnTo>
                  <a:pt x="330" y="44"/>
                </a:lnTo>
                <a:lnTo>
                  <a:pt x="328" y="34"/>
                </a:lnTo>
                <a:lnTo>
                  <a:pt x="328" y="34"/>
                </a:lnTo>
                <a:lnTo>
                  <a:pt x="328" y="30"/>
                </a:lnTo>
                <a:lnTo>
                  <a:pt x="330" y="31"/>
                </a:lnTo>
                <a:lnTo>
                  <a:pt x="335" y="39"/>
                </a:lnTo>
                <a:lnTo>
                  <a:pt x="335" y="39"/>
                </a:lnTo>
                <a:lnTo>
                  <a:pt x="338" y="41"/>
                </a:lnTo>
                <a:lnTo>
                  <a:pt x="340" y="41"/>
                </a:lnTo>
                <a:lnTo>
                  <a:pt x="343" y="40"/>
                </a:lnTo>
                <a:lnTo>
                  <a:pt x="345" y="37"/>
                </a:lnTo>
                <a:lnTo>
                  <a:pt x="345" y="37"/>
                </a:lnTo>
                <a:lnTo>
                  <a:pt x="346" y="18"/>
                </a:lnTo>
                <a:lnTo>
                  <a:pt x="346" y="18"/>
                </a:lnTo>
                <a:lnTo>
                  <a:pt x="351" y="24"/>
                </a:lnTo>
                <a:lnTo>
                  <a:pt x="351" y="24"/>
                </a:lnTo>
                <a:lnTo>
                  <a:pt x="353" y="25"/>
                </a:lnTo>
                <a:lnTo>
                  <a:pt x="355" y="25"/>
                </a:lnTo>
                <a:lnTo>
                  <a:pt x="356" y="25"/>
                </a:lnTo>
                <a:lnTo>
                  <a:pt x="359" y="24"/>
                </a:lnTo>
                <a:lnTo>
                  <a:pt x="360" y="20"/>
                </a:lnTo>
                <a:lnTo>
                  <a:pt x="360" y="18"/>
                </a:lnTo>
                <a:lnTo>
                  <a:pt x="359" y="15"/>
                </a:lnTo>
                <a:lnTo>
                  <a:pt x="359" y="15"/>
                </a:lnTo>
                <a:close/>
                <a:moveTo>
                  <a:pt x="148" y="152"/>
                </a:moveTo>
                <a:lnTo>
                  <a:pt x="148" y="152"/>
                </a:lnTo>
                <a:lnTo>
                  <a:pt x="150" y="158"/>
                </a:lnTo>
                <a:lnTo>
                  <a:pt x="150" y="158"/>
                </a:lnTo>
                <a:lnTo>
                  <a:pt x="154" y="173"/>
                </a:lnTo>
                <a:lnTo>
                  <a:pt x="154" y="173"/>
                </a:lnTo>
                <a:lnTo>
                  <a:pt x="148" y="152"/>
                </a:lnTo>
                <a:lnTo>
                  <a:pt x="148" y="152"/>
                </a:lnTo>
                <a:close/>
              </a:path>
            </a:pathLst>
          </a:custGeom>
          <a:solidFill>
            <a:srgbClr val="FFC000"/>
          </a:solidFill>
          <a:ln w="9525">
            <a:noFill/>
          </a:ln>
        </p:spPr>
        <p:txBody>
          <a:bodyPr/>
          <a:p>
            <a:endParaRPr lang="en-GB" altLang="en-US"/>
          </a:p>
        </p:txBody>
      </p:sp>
      <p:sp>
        <p:nvSpPr>
          <p:cNvPr id="7" name="Freeform 2007"/>
          <p:cNvSpPr>
            <a:spLocks noEditPoints="1"/>
          </p:cNvSpPr>
          <p:nvPr/>
        </p:nvSpPr>
        <p:spPr bwMode="auto">
          <a:xfrm>
            <a:off x="6161088" y="1504950"/>
            <a:ext cx="3981450" cy="2743200"/>
          </a:xfrm>
          <a:custGeom>
            <a:avLst/>
            <a:gdLst>
              <a:gd name="T0" fmla="*/ 338 w 360"/>
              <a:gd name="T1" fmla="*/ 13 h 247"/>
              <a:gd name="T2" fmla="*/ 317 w 360"/>
              <a:gd name="T3" fmla="*/ 25 h 247"/>
              <a:gd name="T4" fmla="*/ 298 w 360"/>
              <a:gd name="T5" fmla="*/ 20 h 247"/>
              <a:gd name="T6" fmla="*/ 317 w 360"/>
              <a:gd name="T7" fmla="*/ 86 h 247"/>
              <a:gd name="T8" fmla="*/ 284 w 360"/>
              <a:gd name="T9" fmla="*/ 21 h 247"/>
              <a:gd name="T10" fmla="*/ 283 w 360"/>
              <a:gd name="T11" fmla="*/ 58 h 247"/>
              <a:gd name="T12" fmla="*/ 257 w 360"/>
              <a:gd name="T13" fmla="*/ 20 h 247"/>
              <a:gd name="T14" fmla="*/ 268 w 360"/>
              <a:gd name="T15" fmla="*/ 75 h 247"/>
              <a:gd name="T16" fmla="*/ 232 w 360"/>
              <a:gd name="T17" fmla="*/ 15 h 247"/>
              <a:gd name="T18" fmla="*/ 241 w 360"/>
              <a:gd name="T19" fmla="*/ 81 h 247"/>
              <a:gd name="T20" fmla="*/ 199 w 360"/>
              <a:gd name="T21" fmla="*/ 8 h 247"/>
              <a:gd name="T22" fmla="*/ 189 w 360"/>
              <a:gd name="T23" fmla="*/ 10 h 247"/>
              <a:gd name="T24" fmla="*/ 169 w 360"/>
              <a:gd name="T25" fmla="*/ 13 h 247"/>
              <a:gd name="T26" fmla="*/ 150 w 360"/>
              <a:gd name="T27" fmla="*/ 16 h 247"/>
              <a:gd name="T28" fmla="*/ 133 w 360"/>
              <a:gd name="T29" fmla="*/ 8 h 247"/>
              <a:gd name="T30" fmla="*/ 134 w 360"/>
              <a:gd name="T31" fmla="*/ 42 h 247"/>
              <a:gd name="T32" fmla="*/ 118 w 360"/>
              <a:gd name="T33" fmla="*/ 35 h 247"/>
              <a:gd name="T34" fmla="*/ 98 w 360"/>
              <a:gd name="T35" fmla="*/ 32 h 247"/>
              <a:gd name="T36" fmla="*/ 80 w 360"/>
              <a:gd name="T37" fmla="*/ 40 h 247"/>
              <a:gd name="T38" fmla="*/ 97 w 360"/>
              <a:gd name="T39" fmla="*/ 87 h 247"/>
              <a:gd name="T40" fmla="*/ 66 w 360"/>
              <a:gd name="T41" fmla="*/ 54 h 247"/>
              <a:gd name="T42" fmla="*/ 62 w 360"/>
              <a:gd name="T43" fmla="*/ 65 h 247"/>
              <a:gd name="T44" fmla="*/ 49 w 360"/>
              <a:gd name="T45" fmla="*/ 72 h 247"/>
              <a:gd name="T46" fmla="*/ 35 w 360"/>
              <a:gd name="T47" fmla="*/ 78 h 247"/>
              <a:gd name="T48" fmla="*/ 26 w 360"/>
              <a:gd name="T49" fmla="*/ 90 h 247"/>
              <a:gd name="T50" fmla="*/ 26 w 360"/>
              <a:gd name="T51" fmla="*/ 135 h 247"/>
              <a:gd name="T52" fmla="*/ 4 w 360"/>
              <a:gd name="T53" fmla="*/ 116 h 247"/>
              <a:gd name="T54" fmla="*/ 5 w 360"/>
              <a:gd name="T55" fmla="*/ 161 h 247"/>
              <a:gd name="T56" fmla="*/ 14 w 360"/>
              <a:gd name="T57" fmla="*/ 145 h 247"/>
              <a:gd name="T58" fmla="*/ 36 w 360"/>
              <a:gd name="T59" fmla="*/ 217 h 247"/>
              <a:gd name="T60" fmla="*/ 44 w 360"/>
              <a:gd name="T61" fmla="*/ 161 h 247"/>
              <a:gd name="T62" fmla="*/ 77 w 360"/>
              <a:gd name="T63" fmla="*/ 224 h 247"/>
              <a:gd name="T64" fmla="*/ 76 w 360"/>
              <a:gd name="T65" fmla="*/ 185 h 247"/>
              <a:gd name="T66" fmla="*/ 106 w 360"/>
              <a:gd name="T67" fmla="*/ 245 h 247"/>
              <a:gd name="T68" fmla="*/ 108 w 360"/>
              <a:gd name="T69" fmla="*/ 196 h 247"/>
              <a:gd name="T70" fmla="*/ 124 w 360"/>
              <a:gd name="T71" fmla="*/ 238 h 247"/>
              <a:gd name="T72" fmla="*/ 127 w 360"/>
              <a:gd name="T73" fmla="*/ 197 h 247"/>
              <a:gd name="T74" fmla="*/ 145 w 360"/>
              <a:gd name="T75" fmla="*/ 230 h 247"/>
              <a:gd name="T76" fmla="*/ 159 w 360"/>
              <a:gd name="T77" fmla="*/ 236 h 247"/>
              <a:gd name="T78" fmla="*/ 172 w 360"/>
              <a:gd name="T79" fmla="*/ 227 h 247"/>
              <a:gd name="T80" fmla="*/ 178 w 360"/>
              <a:gd name="T81" fmla="*/ 204 h 247"/>
              <a:gd name="T82" fmla="*/ 191 w 360"/>
              <a:gd name="T83" fmla="*/ 224 h 247"/>
              <a:gd name="T84" fmla="*/ 209 w 360"/>
              <a:gd name="T85" fmla="*/ 228 h 247"/>
              <a:gd name="T86" fmla="*/ 215 w 360"/>
              <a:gd name="T87" fmla="*/ 215 h 247"/>
              <a:gd name="T88" fmla="*/ 231 w 360"/>
              <a:gd name="T89" fmla="*/ 209 h 247"/>
              <a:gd name="T90" fmla="*/ 241 w 360"/>
              <a:gd name="T91" fmla="*/ 225 h 247"/>
              <a:gd name="T92" fmla="*/ 251 w 360"/>
              <a:gd name="T93" fmla="*/ 217 h 247"/>
              <a:gd name="T94" fmla="*/ 260 w 360"/>
              <a:gd name="T95" fmla="*/ 195 h 247"/>
              <a:gd name="T96" fmla="*/ 274 w 360"/>
              <a:gd name="T97" fmla="*/ 195 h 247"/>
              <a:gd name="T98" fmla="*/ 274 w 360"/>
              <a:gd name="T99" fmla="*/ 147 h 247"/>
              <a:gd name="T100" fmla="*/ 278 w 360"/>
              <a:gd name="T101" fmla="*/ 154 h 247"/>
              <a:gd name="T102" fmla="*/ 299 w 360"/>
              <a:gd name="T103" fmla="*/ 164 h 247"/>
              <a:gd name="T104" fmla="*/ 307 w 360"/>
              <a:gd name="T105" fmla="*/ 137 h 247"/>
              <a:gd name="T106" fmla="*/ 300 w 360"/>
              <a:gd name="T107" fmla="*/ 78 h 247"/>
              <a:gd name="T108" fmla="*/ 328 w 360"/>
              <a:gd name="T109" fmla="*/ 117 h 247"/>
              <a:gd name="T110" fmla="*/ 339 w 360"/>
              <a:gd name="T111" fmla="*/ 108 h 247"/>
              <a:gd name="T112" fmla="*/ 328 w 360"/>
              <a:gd name="T113" fmla="*/ 34 h 247"/>
              <a:gd name="T114" fmla="*/ 345 w 360"/>
              <a:gd name="T115" fmla="*/ 37 h 247"/>
              <a:gd name="T116" fmla="*/ 360 w 360"/>
              <a:gd name="T117" fmla="*/ 18 h 247"/>
              <a:gd name="T118" fmla="*/ 148 w 360"/>
              <a:gd name="T119" fmla="*/ 152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0" h="247">
                <a:moveTo>
                  <a:pt x="359" y="15"/>
                </a:moveTo>
                <a:lnTo>
                  <a:pt x="359" y="15"/>
                </a:lnTo>
                <a:lnTo>
                  <a:pt x="354" y="10"/>
                </a:lnTo>
                <a:lnTo>
                  <a:pt x="348" y="5"/>
                </a:lnTo>
                <a:lnTo>
                  <a:pt x="348" y="5"/>
                </a:lnTo>
                <a:lnTo>
                  <a:pt x="345" y="4"/>
                </a:lnTo>
                <a:lnTo>
                  <a:pt x="343" y="5"/>
                </a:lnTo>
                <a:lnTo>
                  <a:pt x="343" y="5"/>
                </a:lnTo>
                <a:lnTo>
                  <a:pt x="339" y="8"/>
                </a:lnTo>
                <a:lnTo>
                  <a:pt x="338" y="13"/>
                </a:lnTo>
                <a:lnTo>
                  <a:pt x="335" y="21"/>
                </a:lnTo>
                <a:lnTo>
                  <a:pt x="335" y="21"/>
                </a:lnTo>
                <a:lnTo>
                  <a:pt x="331" y="19"/>
                </a:lnTo>
                <a:lnTo>
                  <a:pt x="327" y="16"/>
                </a:lnTo>
                <a:lnTo>
                  <a:pt x="327" y="16"/>
                </a:lnTo>
                <a:lnTo>
                  <a:pt x="323" y="18"/>
                </a:lnTo>
                <a:lnTo>
                  <a:pt x="320" y="19"/>
                </a:lnTo>
                <a:lnTo>
                  <a:pt x="318" y="21"/>
                </a:lnTo>
                <a:lnTo>
                  <a:pt x="317" y="25"/>
                </a:lnTo>
                <a:lnTo>
                  <a:pt x="317" y="25"/>
                </a:lnTo>
                <a:lnTo>
                  <a:pt x="317" y="29"/>
                </a:lnTo>
                <a:lnTo>
                  <a:pt x="317" y="29"/>
                </a:lnTo>
                <a:lnTo>
                  <a:pt x="313" y="24"/>
                </a:lnTo>
                <a:lnTo>
                  <a:pt x="309" y="19"/>
                </a:lnTo>
                <a:lnTo>
                  <a:pt x="309" y="19"/>
                </a:lnTo>
                <a:lnTo>
                  <a:pt x="307" y="16"/>
                </a:lnTo>
                <a:lnTo>
                  <a:pt x="304" y="16"/>
                </a:lnTo>
                <a:lnTo>
                  <a:pt x="302" y="16"/>
                </a:lnTo>
                <a:lnTo>
                  <a:pt x="299" y="18"/>
                </a:lnTo>
                <a:lnTo>
                  <a:pt x="298" y="20"/>
                </a:lnTo>
                <a:lnTo>
                  <a:pt x="297" y="21"/>
                </a:lnTo>
                <a:lnTo>
                  <a:pt x="297" y="24"/>
                </a:lnTo>
                <a:lnTo>
                  <a:pt x="298" y="26"/>
                </a:lnTo>
                <a:lnTo>
                  <a:pt x="298" y="26"/>
                </a:lnTo>
                <a:lnTo>
                  <a:pt x="303" y="35"/>
                </a:lnTo>
                <a:lnTo>
                  <a:pt x="307" y="45"/>
                </a:lnTo>
                <a:lnTo>
                  <a:pt x="312" y="65"/>
                </a:lnTo>
                <a:lnTo>
                  <a:pt x="312" y="65"/>
                </a:lnTo>
                <a:lnTo>
                  <a:pt x="314" y="75"/>
                </a:lnTo>
                <a:lnTo>
                  <a:pt x="317" y="86"/>
                </a:lnTo>
                <a:lnTo>
                  <a:pt x="317" y="86"/>
                </a:lnTo>
                <a:lnTo>
                  <a:pt x="317" y="85"/>
                </a:lnTo>
                <a:lnTo>
                  <a:pt x="317" y="85"/>
                </a:lnTo>
                <a:lnTo>
                  <a:pt x="307" y="57"/>
                </a:lnTo>
                <a:lnTo>
                  <a:pt x="307" y="57"/>
                </a:lnTo>
                <a:lnTo>
                  <a:pt x="303" y="47"/>
                </a:lnTo>
                <a:lnTo>
                  <a:pt x="298" y="37"/>
                </a:lnTo>
                <a:lnTo>
                  <a:pt x="292" y="29"/>
                </a:lnTo>
                <a:lnTo>
                  <a:pt x="284" y="21"/>
                </a:lnTo>
                <a:lnTo>
                  <a:pt x="284" y="21"/>
                </a:lnTo>
                <a:lnTo>
                  <a:pt x="282" y="20"/>
                </a:lnTo>
                <a:lnTo>
                  <a:pt x="279" y="21"/>
                </a:lnTo>
                <a:lnTo>
                  <a:pt x="277" y="23"/>
                </a:lnTo>
                <a:lnTo>
                  <a:pt x="276" y="24"/>
                </a:lnTo>
                <a:lnTo>
                  <a:pt x="276" y="24"/>
                </a:lnTo>
                <a:lnTo>
                  <a:pt x="274" y="27"/>
                </a:lnTo>
                <a:lnTo>
                  <a:pt x="274" y="31"/>
                </a:lnTo>
                <a:lnTo>
                  <a:pt x="276" y="41"/>
                </a:lnTo>
                <a:lnTo>
                  <a:pt x="283" y="58"/>
                </a:lnTo>
                <a:lnTo>
                  <a:pt x="283" y="58"/>
                </a:lnTo>
                <a:lnTo>
                  <a:pt x="292" y="92"/>
                </a:lnTo>
                <a:lnTo>
                  <a:pt x="292" y="92"/>
                </a:lnTo>
                <a:lnTo>
                  <a:pt x="286" y="78"/>
                </a:lnTo>
                <a:lnTo>
                  <a:pt x="286" y="78"/>
                </a:lnTo>
                <a:lnTo>
                  <a:pt x="274" y="50"/>
                </a:lnTo>
                <a:lnTo>
                  <a:pt x="268" y="35"/>
                </a:lnTo>
                <a:lnTo>
                  <a:pt x="261" y="23"/>
                </a:lnTo>
                <a:lnTo>
                  <a:pt x="261" y="23"/>
                </a:lnTo>
                <a:lnTo>
                  <a:pt x="258" y="20"/>
                </a:lnTo>
                <a:lnTo>
                  <a:pt x="257" y="20"/>
                </a:lnTo>
                <a:lnTo>
                  <a:pt x="253" y="20"/>
                </a:lnTo>
                <a:lnTo>
                  <a:pt x="251" y="23"/>
                </a:lnTo>
                <a:lnTo>
                  <a:pt x="250" y="24"/>
                </a:lnTo>
                <a:lnTo>
                  <a:pt x="250" y="26"/>
                </a:lnTo>
                <a:lnTo>
                  <a:pt x="250" y="26"/>
                </a:lnTo>
                <a:lnTo>
                  <a:pt x="252" y="34"/>
                </a:lnTo>
                <a:lnTo>
                  <a:pt x="256" y="41"/>
                </a:lnTo>
                <a:lnTo>
                  <a:pt x="261" y="55"/>
                </a:lnTo>
                <a:lnTo>
                  <a:pt x="261" y="55"/>
                </a:lnTo>
                <a:lnTo>
                  <a:pt x="268" y="75"/>
                </a:lnTo>
                <a:lnTo>
                  <a:pt x="274" y="94"/>
                </a:lnTo>
                <a:lnTo>
                  <a:pt x="274" y="94"/>
                </a:lnTo>
                <a:lnTo>
                  <a:pt x="279" y="118"/>
                </a:lnTo>
                <a:lnTo>
                  <a:pt x="279" y="118"/>
                </a:lnTo>
                <a:lnTo>
                  <a:pt x="273" y="99"/>
                </a:lnTo>
                <a:lnTo>
                  <a:pt x="273" y="99"/>
                </a:lnTo>
                <a:lnTo>
                  <a:pt x="255" y="56"/>
                </a:lnTo>
                <a:lnTo>
                  <a:pt x="245" y="35"/>
                </a:lnTo>
                <a:lnTo>
                  <a:pt x="238" y="25"/>
                </a:lnTo>
                <a:lnTo>
                  <a:pt x="232" y="15"/>
                </a:lnTo>
                <a:lnTo>
                  <a:pt x="232" y="15"/>
                </a:lnTo>
                <a:lnTo>
                  <a:pt x="231" y="13"/>
                </a:lnTo>
                <a:lnTo>
                  <a:pt x="229" y="13"/>
                </a:lnTo>
                <a:lnTo>
                  <a:pt x="225" y="13"/>
                </a:lnTo>
                <a:lnTo>
                  <a:pt x="222" y="15"/>
                </a:lnTo>
                <a:lnTo>
                  <a:pt x="221" y="16"/>
                </a:lnTo>
                <a:lnTo>
                  <a:pt x="221" y="19"/>
                </a:lnTo>
                <a:lnTo>
                  <a:pt x="221" y="19"/>
                </a:lnTo>
                <a:lnTo>
                  <a:pt x="241" y="81"/>
                </a:lnTo>
                <a:lnTo>
                  <a:pt x="241" y="81"/>
                </a:lnTo>
                <a:lnTo>
                  <a:pt x="229" y="49"/>
                </a:lnTo>
                <a:lnTo>
                  <a:pt x="229" y="49"/>
                </a:lnTo>
                <a:lnTo>
                  <a:pt x="220" y="27"/>
                </a:lnTo>
                <a:lnTo>
                  <a:pt x="215" y="18"/>
                </a:lnTo>
                <a:lnTo>
                  <a:pt x="209" y="9"/>
                </a:lnTo>
                <a:lnTo>
                  <a:pt x="209" y="9"/>
                </a:lnTo>
                <a:lnTo>
                  <a:pt x="207" y="8"/>
                </a:lnTo>
                <a:lnTo>
                  <a:pt x="205" y="6"/>
                </a:lnTo>
                <a:lnTo>
                  <a:pt x="201" y="6"/>
                </a:lnTo>
                <a:lnTo>
                  <a:pt x="199" y="8"/>
                </a:lnTo>
                <a:lnTo>
                  <a:pt x="198" y="9"/>
                </a:lnTo>
                <a:lnTo>
                  <a:pt x="198" y="11"/>
                </a:lnTo>
                <a:lnTo>
                  <a:pt x="198" y="14"/>
                </a:lnTo>
                <a:lnTo>
                  <a:pt x="198" y="14"/>
                </a:lnTo>
                <a:lnTo>
                  <a:pt x="204" y="31"/>
                </a:lnTo>
                <a:lnTo>
                  <a:pt x="204" y="31"/>
                </a:lnTo>
                <a:lnTo>
                  <a:pt x="194" y="14"/>
                </a:lnTo>
                <a:lnTo>
                  <a:pt x="194" y="14"/>
                </a:lnTo>
                <a:lnTo>
                  <a:pt x="191" y="11"/>
                </a:lnTo>
                <a:lnTo>
                  <a:pt x="189" y="10"/>
                </a:lnTo>
                <a:lnTo>
                  <a:pt x="185" y="11"/>
                </a:lnTo>
                <a:lnTo>
                  <a:pt x="184" y="15"/>
                </a:lnTo>
                <a:lnTo>
                  <a:pt x="184" y="15"/>
                </a:lnTo>
                <a:lnTo>
                  <a:pt x="179" y="9"/>
                </a:lnTo>
                <a:lnTo>
                  <a:pt x="179" y="9"/>
                </a:lnTo>
                <a:lnTo>
                  <a:pt x="176" y="8"/>
                </a:lnTo>
                <a:lnTo>
                  <a:pt x="173" y="6"/>
                </a:lnTo>
                <a:lnTo>
                  <a:pt x="169" y="9"/>
                </a:lnTo>
                <a:lnTo>
                  <a:pt x="169" y="10"/>
                </a:lnTo>
                <a:lnTo>
                  <a:pt x="169" y="13"/>
                </a:lnTo>
                <a:lnTo>
                  <a:pt x="169" y="13"/>
                </a:lnTo>
                <a:lnTo>
                  <a:pt x="164" y="6"/>
                </a:lnTo>
                <a:lnTo>
                  <a:pt x="159" y="1"/>
                </a:lnTo>
                <a:lnTo>
                  <a:pt x="159" y="1"/>
                </a:lnTo>
                <a:lnTo>
                  <a:pt x="155" y="0"/>
                </a:lnTo>
                <a:lnTo>
                  <a:pt x="152" y="3"/>
                </a:lnTo>
                <a:lnTo>
                  <a:pt x="152" y="3"/>
                </a:lnTo>
                <a:lnTo>
                  <a:pt x="150" y="5"/>
                </a:lnTo>
                <a:lnTo>
                  <a:pt x="149" y="8"/>
                </a:lnTo>
                <a:lnTo>
                  <a:pt x="150" y="16"/>
                </a:lnTo>
                <a:lnTo>
                  <a:pt x="154" y="30"/>
                </a:lnTo>
                <a:lnTo>
                  <a:pt x="154" y="30"/>
                </a:lnTo>
                <a:lnTo>
                  <a:pt x="157" y="36"/>
                </a:lnTo>
                <a:lnTo>
                  <a:pt x="157" y="36"/>
                </a:lnTo>
                <a:lnTo>
                  <a:pt x="149" y="20"/>
                </a:lnTo>
                <a:lnTo>
                  <a:pt x="144" y="14"/>
                </a:lnTo>
                <a:lnTo>
                  <a:pt x="139" y="8"/>
                </a:lnTo>
                <a:lnTo>
                  <a:pt x="139" y="8"/>
                </a:lnTo>
                <a:lnTo>
                  <a:pt x="136" y="8"/>
                </a:lnTo>
                <a:lnTo>
                  <a:pt x="133" y="8"/>
                </a:lnTo>
                <a:lnTo>
                  <a:pt x="133" y="8"/>
                </a:lnTo>
                <a:lnTo>
                  <a:pt x="132" y="9"/>
                </a:lnTo>
                <a:lnTo>
                  <a:pt x="132" y="9"/>
                </a:lnTo>
                <a:lnTo>
                  <a:pt x="129" y="11"/>
                </a:lnTo>
                <a:lnTo>
                  <a:pt x="128" y="15"/>
                </a:lnTo>
                <a:lnTo>
                  <a:pt x="128" y="15"/>
                </a:lnTo>
                <a:lnTo>
                  <a:pt x="132" y="30"/>
                </a:lnTo>
                <a:lnTo>
                  <a:pt x="137" y="44"/>
                </a:lnTo>
                <a:lnTo>
                  <a:pt x="137" y="44"/>
                </a:lnTo>
                <a:lnTo>
                  <a:pt x="134" y="42"/>
                </a:lnTo>
                <a:lnTo>
                  <a:pt x="134" y="42"/>
                </a:lnTo>
                <a:lnTo>
                  <a:pt x="132" y="41"/>
                </a:lnTo>
                <a:lnTo>
                  <a:pt x="131" y="40"/>
                </a:lnTo>
                <a:lnTo>
                  <a:pt x="128" y="41"/>
                </a:lnTo>
                <a:lnTo>
                  <a:pt x="127" y="42"/>
                </a:lnTo>
                <a:lnTo>
                  <a:pt x="126" y="42"/>
                </a:lnTo>
                <a:lnTo>
                  <a:pt x="126" y="42"/>
                </a:lnTo>
                <a:lnTo>
                  <a:pt x="121" y="36"/>
                </a:lnTo>
                <a:lnTo>
                  <a:pt x="121" y="36"/>
                </a:lnTo>
                <a:lnTo>
                  <a:pt x="118" y="35"/>
                </a:lnTo>
                <a:lnTo>
                  <a:pt x="116" y="35"/>
                </a:lnTo>
                <a:lnTo>
                  <a:pt x="113" y="35"/>
                </a:lnTo>
                <a:lnTo>
                  <a:pt x="111" y="37"/>
                </a:lnTo>
                <a:lnTo>
                  <a:pt x="111" y="37"/>
                </a:lnTo>
                <a:lnTo>
                  <a:pt x="108" y="35"/>
                </a:lnTo>
                <a:lnTo>
                  <a:pt x="106" y="32"/>
                </a:lnTo>
                <a:lnTo>
                  <a:pt x="106" y="32"/>
                </a:lnTo>
                <a:lnTo>
                  <a:pt x="103" y="31"/>
                </a:lnTo>
                <a:lnTo>
                  <a:pt x="101" y="32"/>
                </a:lnTo>
                <a:lnTo>
                  <a:pt x="98" y="32"/>
                </a:lnTo>
                <a:lnTo>
                  <a:pt x="97" y="35"/>
                </a:lnTo>
                <a:lnTo>
                  <a:pt x="97" y="35"/>
                </a:lnTo>
                <a:lnTo>
                  <a:pt x="96" y="40"/>
                </a:lnTo>
                <a:lnTo>
                  <a:pt x="96" y="40"/>
                </a:lnTo>
                <a:lnTo>
                  <a:pt x="88" y="34"/>
                </a:lnTo>
                <a:lnTo>
                  <a:pt x="88" y="34"/>
                </a:lnTo>
                <a:lnTo>
                  <a:pt x="85" y="32"/>
                </a:lnTo>
                <a:lnTo>
                  <a:pt x="82" y="34"/>
                </a:lnTo>
                <a:lnTo>
                  <a:pt x="80" y="36"/>
                </a:lnTo>
                <a:lnTo>
                  <a:pt x="80" y="40"/>
                </a:lnTo>
                <a:lnTo>
                  <a:pt x="80" y="40"/>
                </a:lnTo>
                <a:lnTo>
                  <a:pt x="83" y="51"/>
                </a:lnTo>
                <a:lnTo>
                  <a:pt x="87" y="61"/>
                </a:lnTo>
                <a:lnTo>
                  <a:pt x="96" y="81"/>
                </a:lnTo>
                <a:lnTo>
                  <a:pt x="96" y="81"/>
                </a:lnTo>
                <a:lnTo>
                  <a:pt x="103" y="99"/>
                </a:lnTo>
                <a:lnTo>
                  <a:pt x="111" y="119"/>
                </a:lnTo>
                <a:lnTo>
                  <a:pt x="111" y="119"/>
                </a:lnTo>
                <a:lnTo>
                  <a:pt x="97" y="87"/>
                </a:lnTo>
                <a:lnTo>
                  <a:pt x="97" y="87"/>
                </a:lnTo>
                <a:lnTo>
                  <a:pt x="88" y="65"/>
                </a:lnTo>
                <a:lnTo>
                  <a:pt x="82" y="54"/>
                </a:lnTo>
                <a:lnTo>
                  <a:pt x="79" y="50"/>
                </a:lnTo>
                <a:lnTo>
                  <a:pt x="74" y="47"/>
                </a:lnTo>
                <a:lnTo>
                  <a:pt x="74" y="47"/>
                </a:lnTo>
                <a:lnTo>
                  <a:pt x="71" y="47"/>
                </a:lnTo>
                <a:lnTo>
                  <a:pt x="69" y="49"/>
                </a:lnTo>
                <a:lnTo>
                  <a:pt x="67" y="51"/>
                </a:lnTo>
                <a:lnTo>
                  <a:pt x="66" y="54"/>
                </a:lnTo>
                <a:lnTo>
                  <a:pt x="66" y="54"/>
                </a:lnTo>
                <a:lnTo>
                  <a:pt x="67" y="62"/>
                </a:lnTo>
                <a:lnTo>
                  <a:pt x="71" y="71"/>
                </a:lnTo>
                <a:lnTo>
                  <a:pt x="77" y="88"/>
                </a:lnTo>
                <a:lnTo>
                  <a:pt x="77" y="88"/>
                </a:lnTo>
                <a:lnTo>
                  <a:pt x="83" y="103"/>
                </a:lnTo>
                <a:lnTo>
                  <a:pt x="83" y="103"/>
                </a:lnTo>
                <a:lnTo>
                  <a:pt x="75" y="88"/>
                </a:lnTo>
                <a:lnTo>
                  <a:pt x="75" y="88"/>
                </a:lnTo>
                <a:lnTo>
                  <a:pt x="67" y="72"/>
                </a:lnTo>
                <a:lnTo>
                  <a:pt x="62" y="65"/>
                </a:lnTo>
                <a:lnTo>
                  <a:pt x="57" y="58"/>
                </a:lnTo>
                <a:lnTo>
                  <a:pt x="57" y="58"/>
                </a:lnTo>
                <a:lnTo>
                  <a:pt x="55" y="57"/>
                </a:lnTo>
                <a:lnTo>
                  <a:pt x="54" y="56"/>
                </a:lnTo>
                <a:lnTo>
                  <a:pt x="51" y="57"/>
                </a:lnTo>
                <a:lnTo>
                  <a:pt x="49" y="58"/>
                </a:lnTo>
                <a:lnTo>
                  <a:pt x="49" y="58"/>
                </a:lnTo>
                <a:lnTo>
                  <a:pt x="48" y="61"/>
                </a:lnTo>
                <a:lnTo>
                  <a:pt x="48" y="65"/>
                </a:lnTo>
                <a:lnTo>
                  <a:pt x="49" y="72"/>
                </a:lnTo>
                <a:lnTo>
                  <a:pt x="49" y="72"/>
                </a:lnTo>
                <a:lnTo>
                  <a:pt x="46" y="75"/>
                </a:lnTo>
                <a:lnTo>
                  <a:pt x="44" y="78"/>
                </a:lnTo>
                <a:lnTo>
                  <a:pt x="44" y="78"/>
                </a:lnTo>
                <a:lnTo>
                  <a:pt x="45" y="81"/>
                </a:lnTo>
                <a:lnTo>
                  <a:pt x="45" y="81"/>
                </a:lnTo>
                <a:lnTo>
                  <a:pt x="41" y="78"/>
                </a:lnTo>
                <a:lnTo>
                  <a:pt x="38" y="77"/>
                </a:lnTo>
                <a:lnTo>
                  <a:pt x="38" y="77"/>
                </a:lnTo>
                <a:lnTo>
                  <a:pt x="35" y="78"/>
                </a:lnTo>
                <a:lnTo>
                  <a:pt x="34" y="80"/>
                </a:lnTo>
                <a:lnTo>
                  <a:pt x="33" y="83"/>
                </a:lnTo>
                <a:lnTo>
                  <a:pt x="33" y="83"/>
                </a:lnTo>
                <a:lnTo>
                  <a:pt x="33" y="87"/>
                </a:lnTo>
                <a:lnTo>
                  <a:pt x="33" y="91"/>
                </a:lnTo>
                <a:lnTo>
                  <a:pt x="33" y="91"/>
                </a:lnTo>
                <a:lnTo>
                  <a:pt x="33" y="91"/>
                </a:lnTo>
                <a:lnTo>
                  <a:pt x="31" y="90"/>
                </a:lnTo>
                <a:lnTo>
                  <a:pt x="29" y="90"/>
                </a:lnTo>
                <a:lnTo>
                  <a:pt x="26" y="90"/>
                </a:lnTo>
                <a:lnTo>
                  <a:pt x="24" y="91"/>
                </a:lnTo>
                <a:lnTo>
                  <a:pt x="24" y="91"/>
                </a:lnTo>
                <a:lnTo>
                  <a:pt x="23" y="94"/>
                </a:lnTo>
                <a:lnTo>
                  <a:pt x="22" y="97"/>
                </a:lnTo>
                <a:lnTo>
                  <a:pt x="23" y="103"/>
                </a:lnTo>
                <a:lnTo>
                  <a:pt x="23" y="103"/>
                </a:lnTo>
                <a:lnTo>
                  <a:pt x="26" y="133"/>
                </a:lnTo>
                <a:lnTo>
                  <a:pt x="26" y="133"/>
                </a:lnTo>
                <a:lnTo>
                  <a:pt x="26" y="135"/>
                </a:lnTo>
                <a:lnTo>
                  <a:pt x="26" y="135"/>
                </a:lnTo>
                <a:lnTo>
                  <a:pt x="22" y="124"/>
                </a:lnTo>
                <a:lnTo>
                  <a:pt x="15" y="114"/>
                </a:lnTo>
                <a:lnTo>
                  <a:pt x="15" y="114"/>
                </a:lnTo>
                <a:lnTo>
                  <a:pt x="14" y="113"/>
                </a:lnTo>
                <a:lnTo>
                  <a:pt x="12" y="112"/>
                </a:lnTo>
                <a:lnTo>
                  <a:pt x="9" y="112"/>
                </a:lnTo>
                <a:lnTo>
                  <a:pt x="8" y="113"/>
                </a:lnTo>
                <a:lnTo>
                  <a:pt x="8" y="113"/>
                </a:lnTo>
                <a:lnTo>
                  <a:pt x="5" y="114"/>
                </a:lnTo>
                <a:lnTo>
                  <a:pt x="4" y="116"/>
                </a:lnTo>
                <a:lnTo>
                  <a:pt x="4" y="116"/>
                </a:lnTo>
                <a:lnTo>
                  <a:pt x="3" y="122"/>
                </a:lnTo>
                <a:lnTo>
                  <a:pt x="2" y="128"/>
                </a:lnTo>
                <a:lnTo>
                  <a:pt x="2" y="134"/>
                </a:lnTo>
                <a:lnTo>
                  <a:pt x="2" y="140"/>
                </a:lnTo>
                <a:lnTo>
                  <a:pt x="2" y="140"/>
                </a:lnTo>
                <a:lnTo>
                  <a:pt x="0" y="145"/>
                </a:lnTo>
                <a:lnTo>
                  <a:pt x="2" y="152"/>
                </a:lnTo>
                <a:lnTo>
                  <a:pt x="3" y="157"/>
                </a:lnTo>
                <a:lnTo>
                  <a:pt x="5" y="161"/>
                </a:lnTo>
                <a:lnTo>
                  <a:pt x="5" y="161"/>
                </a:lnTo>
                <a:lnTo>
                  <a:pt x="8" y="163"/>
                </a:lnTo>
                <a:lnTo>
                  <a:pt x="10" y="161"/>
                </a:lnTo>
                <a:lnTo>
                  <a:pt x="10" y="161"/>
                </a:lnTo>
                <a:lnTo>
                  <a:pt x="13" y="158"/>
                </a:lnTo>
                <a:lnTo>
                  <a:pt x="13" y="153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4" y="145"/>
                </a:lnTo>
                <a:lnTo>
                  <a:pt x="14" y="145"/>
                </a:lnTo>
                <a:lnTo>
                  <a:pt x="15" y="147"/>
                </a:lnTo>
                <a:lnTo>
                  <a:pt x="18" y="147"/>
                </a:lnTo>
                <a:lnTo>
                  <a:pt x="18" y="147"/>
                </a:lnTo>
                <a:lnTo>
                  <a:pt x="19" y="152"/>
                </a:lnTo>
                <a:lnTo>
                  <a:pt x="19" y="152"/>
                </a:lnTo>
                <a:lnTo>
                  <a:pt x="28" y="183"/>
                </a:lnTo>
                <a:lnTo>
                  <a:pt x="35" y="215"/>
                </a:lnTo>
                <a:lnTo>
                  <a:pt x="35" y="215"/>
                </a:lnTo>
                <a:lnTo>
                  <a:pt x="36" y="217"/>
                </a:lnTo>
                <a:lnTo>
                  <a:pt x="38" y="219"/>
                </a:lnTo>
                <a:lnTo>
                  <a:pt x="41" y="220"/>
                </a:lnTo>
                <a:lnTo>
                  <a:pt x="45" y="217"/>
                </a:lnTo>
                <a:lnTo>
                  <a:pt x="46" y="216"/>
                </a:lnTo>
                <a:lnTo>
                  <a:pt x="46" y="214"/>
                </a:lnTo>
                <a:lnTo>
                  <a:pt x="46" y="214"/>
                </a:lnTo>
                <a:lnTo>
                  <a:pt x="44" y="180"/>
                </a:lnTo>
                <a:lnTo>
                  <a:pt x="40" y="148"/>
                </a:lnTo>
                <a:lnTo>
                  <a:pt x="40" y="148"/>
                </a:lnTo>
                <a:lnTo>
                  <a:pt x="44" y="161"/>
                </a:lnTo>
                <a:lnTo>
                  <a:pt x="44" y="161"/>
                </a:lnTo>
                <a:lnTo>
                  <a:pt x="55" y="194"/>
                </a:lnTo>
                <a:lnTo>
                  <a:pt x="66" y="225"/>
                </a:lnTo>
                <a:lnTo>
                  <a:pt x="66" y="225"/>
                </a:lnTo>
                <a:lnTo>
                  <a:pt x="69" y="228"/>
                </a:lnTo>
                <a:lnTo>
                  <a:pt x="72" y="230"/>
                </a:lnTo>
                <a:lnTo>
                  <a:pt x="76" y="227"/>
                </a:lnTo>
                <a:lnTo>
                  <a:pt x="76" y="226"/>
                </a:lnTo>
                <a:lnTo>
                  <a:pt x="77" y="224"/>
                </a:lnTo>
                <a:lnTo>
                  <a:pt x="77" y="224"/>
                </a:lnTo>
                <a:lnTo>
                  <a:pt x="76" y="204"/>
                </a:lnTo>
                <a:lnTo>
                  <a:pt x="72" y="185"/>
                </a:lnTo>
                <a:lnTo>
                  <a:pt x="67" y="165"/>
                </a:lnTo>
                <a:lnTo>
                  <a:pt x="62" y="147"/>
                </a:lnTo>
                <a:lnTo>
                  <a:pt x="62" y="147"/>
                </a:lnTo>
                <a:lnTo>
                  <a:pt x="61" y="143"/>
                </a:lnTo>
                <a:lnTo>
                  <a:pt x="61" y="143"/>
                </a:lnTo>
                <a:lnTo>
                  <a:pt x="62" y="147"/>
                </a:lnTo>
                <a:lnTo>
                  <a:pt x="62" y="147"/>
                </a:lnTo>
                <a:lnTo>
                  <a:pt x="76" y="185"/>
                </a:lnTo>
                <a:lnTo>
                  <a:pt x="88" y="225"/>
                </a:lnTo>
                <a:lnTo>
                  <a:pt x="88" y="225"/>
                </a:lnTo>
                <a:lnTo>
                  <a:pt x="91" y="228"/>
                </a:lnTo>
                <a:lnTo>
                  <a:pt x="93" y="230"/>
                </a:lnTo>
                <a:lnTo>
                  <a:pt x="97" y="228"/>
                </a:lnTo>
                <a:lnTo>
                  <a:pt x="100" y="227"/>
                </a:lnTo>
                <a:lnTo>
                  <a:pt x="100" y="227"/>
                </a:lnTo>
                <a:lnTo>
                  <a:pt x="102" y="236"/>
                </a:lnTo>
                <a:lnTo>
                  <a:pt x="106" y="245"/>
                </a:lnTo>
                <a:lnTo>
                  <a:pt x="106" y="245"/>
                </a:lnTo>
                <a:lnTo>
                  <a:pt x="108" y="246"/>
                </a:lnTo>
                <a:lnTo>
                  <a:pt x="110" y="247"/>
                </a:lnTo>
                <a:lnTo>
                  <a:pt x="112" y="247"/>
                </a:lnTo>
                <a:lnTo>
                  <a:pt x="113" y="247"/>
                </a:lnTo>
                <a:lnTo>
                  <a:pt x="117" y="243"/>
                </a:lnTo>
                <a:lnTo>
                  <a:pt x="117" y="242"/>
                </a:lnTo>
                <a:lnTo>
                  <a:pt x="117" y="240"/>
                </a:lnTo>
                <a:lnTo>
                  <a:pt x="117" y="240"/>
                </a:lnTo>
                <a:lnTo>
                  <a:pt x="113" y="217"/>
                </a:lnTo>
                <a:lnTo>
                  <a:pt x="108" y="196"/>
                </a:lnTo>
                <a:lnTo>
                  <a:pt x="101" y="175"/>
                </a:lnTo>
                <a:lnTo>
                  <a:pt x="93" y="155"/>
                </a:lnTo>
                <a:lnTo>
                  <a:pt x="93" y="155"/>
                </a:lnTo>
                <a:lnTo>
                  <a:pt x="102" y="174"/>
                </a:lnTo>
                <a:lnTo>
                  <a:pt x="110" y="194"/>
                </a:lnTo>
                <a:lnTo>
                  <a:pt x="116" y="215"/>
                </a:lnTo>
                <a:lnTo>
                  <a:pt x="122" y="235"/>
                </a:lnTo>
                <a:lnTo>
                  <a:pt x="122" y="235"/>
                </a:lnTo>
                <a:lnTo>
                  <a:pt x="123" y="237"/>
                </a:lnTo>
                <a:lnTo>
                  <a:pt x="124" y="238"/>
                </a:lnTo>
                <a:lnTo>
                  <a:pt x="127" y="240"/>
                </a:lnTo>
                <a:lnTo>
                  <a:pt x="128" y="240"/>
                </a:lnTo>
                <a:lnTo>
                  <a:pt x="132" y="237"/>
                </a:lnTo>
                <a:lnTo>
                  <a:pt x="134" y="235"/>
                </a:lnTo>
                <a:lnTo>
                  <a:pt x="134" y="233"/>
                </a:lnTo>
                <a:lnTo>
                  <a:pt x="134" y="233"/>
                </a:lnTo>
                <a:lnTo>
                  <a:pt x="134" y="225"/>
                </a:lnTo>
                <a:lnTo>
                  <a:pt x="132" y="215"/>
                </a:lnTo>
                <a:lnTo>
                  <a:pt x="127" y="197"/>
                </a:lnTo>
                <a:lnTo>
                  <a:pt x="127" y="197"/>
                </a:lnTo>
                <a:lnTo>
                  <a:pt x="122" y="183"/>
                </a:lnTo>
                <a:lnTo>
                  <a:pt x="122" y="183"/>
                </a:lnTo>
                <a:lnTo>
                  <a:pt x="131" y="206"/>
                </a:lnTo>
                <a:lnTo>
                  <a:pt x="131" y="206"/>
                </a:lnTo>
                <a:lnTo>
                  <a:pt x="134" y="220"/>
                </a:lnTo>
                <a:lnTo>
                  <a:pt x="138" y="226"/>
                </a:lnTo>
                <a:lnTo>
                  <a:pt x="141" y="228"/>
                </a:lnTo>
                <a:lnTo>
                  <a:pt x="143" y="230"/>
                </a:lnTo>
                <a:lnTo>
                  <a:pt x="143" y="230"/>
                </a:lnTo>
                <a:lnTo>
                  <a:pt x="145" y="230"/>
                </a:lnTo>
                <a:lnTo>
                  <a:pt x="148" y="228"/>
                </a:lnTo>
                <a:lnTo>
                  <a:pt x="149" y="226"/>
                </a:lnTo>
                <a:lnTo>
                  <a:pt x="150" y="224"/>
                </a:lnTo>
                <a:lnTo>
                  <a:pt x="150" y="224"/>
                </a:lnTo>
                <a:lnTo>
                  <a:pt x="150" y="220"/>
                </a:lnTo>
                <a:lnTo>
                  <a:pt x="150" y="220"/>
                </a:lnTo>
                <a:lnTo>
                  <a:pt x="154" y="230"/>
                </a:lnTo>
                <a:lnTo>
                  <a:pt x="157" y="233"/>
                </a:lnTo>
                <a:lnTo>
                  <a:pt x="159" y="236"/>
                </a:lnTo>
                <a:lnTo>
                  <a:pt x="159" y="236"/>
                </a:lnTo>
                <a:lnTo>
                  <a:pt x="163" y="237"/>
                </a:lnTo>
                <a:lnTo>
                  <a:pt x="167" y="236"/>
                </a:lnTo>
                <a:lnTo>
                  <a:pt x="168" y="233"/>
                </a:lnTo>
                <a:lnTo>
                  <a:pt x="169" y="230"/>
                </a:lnTo>
                <a:lnTo>
                  <a:pt x="169" y="230"/>
                </a:lnTo>
                <a:lnTo>
                  <a:pt x="159" y="192"/>
                </a:lnTo>
                <a:lnTo>
                  <a:pt x="159" y="192"/>
                </a:lnTo>
                <a:lnTo>
                  <a:pt x="165" y="210"/>
                </a:lnTo>
                <a:lnTo>
                  <a:pt x="172" y="227"/>
                </a:lnTo>
                <a:lnTo>
                  <a:pt x="172" y="227"/>
                </a:lnTo>
                <a:lnTo>
                  <a:pt x="173" y="230"/>
                </a:lnTo>
                <a:lnTo>
                  <a:pt x="174" y="231"/>
                </a:lnTo>
                <a:lnTo>
                  <a:pt x="176" y="232"/>
                </a:lnTo>
                <a:lnTo>
                  <a:pt x="179" y="231"/>
                </a:lnTo>
                <a:lnTo>
                  <a:pt x="181" y="231"/>
                </a:lnTo>
                <a:lnTo>
                  <a:pt x="183" y="228"/>
                </a:lnTo>
                <a:lnTo>
                  <a:pt x="183" y="227"/>
                </a:lnTo>
                <a:lnTo>
                  <a:pt x="183" y="224"/>
                </a:lnTo>
                <a:lnTo>
                  <a:pt x="183" y="224"/>
                </a:lnTo>
                <a:lnTo>
                  <a:pt x="178" y="204"/>
                </a:lnTo>
                <a:lnTo>
                  <a:pt x="172" y="183"/>
                </a:lnTo>
                <a:lnTo>
                  <a:pt x="172" y="183"/>
                </a:lnTo>
                <a:lnTo>
                  <a:pt x="180" y="204"/>
                </a:lnTo>
                <a:lnTo>
                  <a:pt x="180" y="204"/>
                </a:lnTo>
                <a:lnTo>
                  <a:pt x="181" y="206"/>
                </a:lnTo>
                <a:lnTo>
                  <a:pt x="184" y="207"/>
                </a:lnTo>
                <a:lnTo>
                  <a:pt x="184" y="207"/>
                </a:lnTo>
                <a:lnTo>
                  <a:pt x="190" y="221"/>
                </a:lnTo>
                <a:lnTo>
                  <a:pt x="190" y="221"/>
                </a:lnTo>
                <a:lnTo>
                  <a:pt x="191" y="224"/>
                </a:lnTo>
                <a:lnTo>
                  <a:pt x="191" y="224"/>
                </a:lnTo>
                <a:lnTo>
                  <a:pt x="198" y="233"/>
                </a:lnTo>
                <a:lnTo>
                  <a:pt x="198" y="233"/>
                </a:lnTo>
                <a:lnTo>
                  <a:pt x="199" y="235"/>
                </a:lnTo>
                <a:lnTo>
                  <a:pt x="201" y="236"/>
                </a:lnTo>
                <a:lnTo>
                  <a:pt x="205" y="236"/>
                </a:lnTo>
                <a:lnTo>
                  <a:pt x="209" y="233"/>
                </a:lnTo>
                <a:lnTo>
                  <a:pt x="209" y="231"/>
                </a:lnTo>
                <a:lnTo>
                  <a:pt x="209" y="228"/>
                </a:lnTo>
                <a:lnTo>
                  <a:pt x="209" y="228"/>
                </a:lnTo>
                <a:lnTo>
                  <a:pt x="207" y="222"/>
                </a:lnTo>
                <a:lnTo>
                  <a:pt x="207" y="222"/>
                </a:lnTo>
                <a:lnTo>
                  <a:pt x="210" y="221"/>
                </a:lnTo>
                <a:lnTo>
                  <a:pt x="212" y="220"/>
                </a:lnTo>
                <a:lnTo>
                  <a:pt x="214" y="219"/>
                </a:lnTo>
                <a:lnTo>
                  <a:pt x="215" y="216"/>
                </a:lnTo>
                <a:lnTo>
                  <a:pt x="215" y="216"/>
                </a:lnTo>
                <a:lnTo>
                  <a:pt x="214" y="212"/>
                </a:lnTo>
                <a:lnTo>
                  <a:pt x="214" y="212"/>
                </a:lnTo>
                <a:lnTo>
                  <a:pt x="215" y="215"/>
                </a:lnTo>
                <a:lnTo>
                  <a:pt x="215" y="215"/>
                </a:lnTo>
                <a:lnTo>
                  <a:pt x="216" y="217"/>
                </a:lnTo>
                <a:lnTo>
                  <a:pt x="219" y="219"/>
                </a:lnTo>
                <a:lnTo>
                  <a:pt x="221" y="219"/>
                </a:lnTo>
                <a:lnTo>
                  <a:pt x="224" y="219"/>
                </a:lnTo>
                <a:lnTo>
                  <a:pt x="224" y="219"/>
                </a:lnTo>
                <a:lnTo>
                  <a:pt x="227" y="217"/>
                </a:lnTo>
                <a:lnTo>
                  <a:pt x="230" y="215"/>
                </a:lnTo>
                <a:lnTo>
                  <a:pt x="230" y="215"/>
                </a:lnTo>
                <a:lnTo>
                  <a:pt x="231" y="209"/>
                </a:lnTo>
                <a:lnTo>
                  <a:pt x="231" y="204"/>
                </a:lnTo>
                <a:lnTo>
                  <a:pt x="229" y="197"/>
                </a:lnTo>
                <a:lnTo>
                  <a:pt x="226" y="192"/>
                </a:lnTo>
                <a:lnTo>
                  <a:pt x="226" y="192"/>
                </a:lnTo>
                <a:lnTo>
                  <a:pt x="229" y="191"/>
                </a:lnTo>
                <a:lnTo>
                  <a:pt x="229" y="191"/>
                </a:lnTo>
                <a:lnTo>
                  <a:pt x="238" y="221"/>
                </a:lnTo>
                <a:lnTo>
                  <a:pt x="238" y="221"/>
                </a:lnTo>
                <a:lnTo>
                  <a:pt x="240" y="222"/>
                </a:lnTo>
                <a:lnTo>
                  <a:pt x="241" y="225"/>
                </a:lnTo>
                <a:lnTo>
                  <a:pt x="246" y="225"/>
                </a:lnTo>
                <a:lnTo>
                  <a:pt x="248" y="225"/>
                </a:lnTo>
                <a:lnTo>
                  <a:pt x="250" y="224"/>
                </a:lnTo>
                <a:lnTo>
                  <a:pt x="251" y="221"/>
                </a:lnTo>
                <a:lnTo>
                  <a:pt x="251" y="220"/>
                </a:lnTo>
                <a:lnTo>
                  <a:pt x="251" y="220"/>
                </a:lnTo>
                <a:lnTo>
                  <a:pt x="251" y="217"/>
                </a:lnTo>
                <a:lnTo>
                  <a:pt x="251" y="217"/>
                </a:lnTo>
                <a:lnTo>
                  <a:pt x="251" y="217"/>
                </a:lnTo>
                <a:lnTo>
                  <a:pt x="251" y="217"/>
                </a:lnTo>
                <a:lnTo>
                  <a:pt x="250" y="211"/>
                </a:lnTo>
                <a:lnTo>
                  <a:pt x="250" y="211"/>
                </a:lnTo>
                <a:lnTo>
                  <a:pt x="251" y="212"/>
                </a:lnTo>
                <a:lnTo>
                  <a:pt x="253" y="214"/>
                </a:lnTo>
                <a:lnTo>
                  <a:pt x="257" y="212"/>
                </a:lnTo>
                <a:lnTo>
                  <a:pt x="261" y="209"/>
                </a:lnTo>
                <a:lnTo>
                  <a:pt x="261" y="207"/>
                </a:lnTo>
                <a:lnTo>
                  <a:pt x="261" y="205"/>
                </a:lnTo>
                <a:lnTo>
                  <a:pt x="261" y="205"/>
                </a:lnTo>
                <a:lnTo>
                  <a:pt x="260" y="195"/>
                </a:lnTo>
                <a:lnTo>
                  <a:pt x="260" y="195"/>
                </a:lnTo>
                <a:lnTo>
                  <a:pt x="260" y="195"/>
                </a:lnTo>
                <a:lnTo>
                  <a:pt x="261" y="197"/>
                </a:lnTo>
                <a:lnTo>
                  <a:pt x="262" y="199"/>
                </a:lnTo>
                <a:lnTo>
                  <a:pt x="267" y="197"/>
                </a:lnTo>
                <a:lnTo>
                  <a:pt x="269" y="195"/>
                </a:lnTo>
                <a:lnTo>
                  <a:pt x="271" y="194"/>
                </a:lnTo>
                <a:lnTo>
                  <a:pt x="271" y="191"/>
                </a:lnTo>
                <a:lnTo>
                  <a:pt x="271" y="191"/>
                </a:lnTo>
                <a:lnTo>
                  <a:pt x="274" y="195"/>
                </a:lnTo>
                <a:lnTo>
                  <a:pt x="277" y="195"/>
                </a:lnTo>
                <a:lnTo>
                  <a:pt x="281" y="195"/>
                </a:lnTo>
                <a:lnTo>
                  <a:pt x="281" y="195"/>
                </a:lnTo>
                <a:lnTo>
                  <a:pt x="282" y="195"/>
                </a:lnTo>
                <a:lnTo>
                  <a:pt x="283" y="192"/>
                </a:lnTo>
                <a:lnTo>
                  <a:pt x="284" y="191"/>
                </a:lnTo>
                <a:lnTo>
                  <a:pt x="284" y="189"/>
                </a:lnTo>
                <a:lnTo>
                  <a:pt x="284" y="189"/>
                </a:lnTo>
                <a:lnTo>
                  <a:pt x="281" y="168"/>
                </a:lnTo>
                <a:lnTo>
                  <a:pt x="274" y="147"/>
                </a:lnTo>
                <a:lnTo>
                  <a:pt x="267" y="127"/>
                </a:lnTo>
                <a:lnTo>
                  <a:pt x="261" y="106"/>
                </a:lnTo>
                <a:lnTo>
                  <a:pt x="261" y="106"/>
                </a:lnTo>
                <a:lnTo>
                  <a:pt x="258" y="96"/>
                </a:lnTo>
                <a:lnTo>
                  <a:pt x="258" y="96"/>
                </a:lnTo>
                <a:lnTo>
                  <a:pt x="266" y="117"/>
                </a:lnTo>
                <a:lnTo>
                  <a:pt x="266" y="117"/>
                </a:lnTo>
                <a:lnTo>
                  <a:pt x="273" y="135"/>
                </a:lnTo>
                <a:lnTo>
                  <a:pt x="278" y="154"/>
                </a:lnTo>
                <a:lnTo>
                  <a:pt x="278" y="154"/>
                </a:lnTo>
                <a:lnTo>
                  <a:pt x="282" y="165"/>
                </a:lnTo>
                <a:lnTo>
                  <a:pt x="284" y="170"/>
                </a:lnTo>
                <a:lnTo>
                  <a:pt x="289" y="174"/>
                </a:lnTo>
                <a:lnTo>
                  <a:pt x="289" y="174"/>
                </a:lnTo>
                <a:lnTo>
                  <a:pt x="292" y="174"/>
                </a:lnTo>
                <a:lnTo>
                  <a:pt x="294" y="174"/>
                </a:lnTo>
                <a:lnTo>
                  <a:pt x="297" y="173"/>
                </a:lnTo>
                <a:lnTo>
                  <a:pt x="298" y="170"/>
                </a:lnTo>
                <a:lnTo>
                  <a:pt x="298" y="170"/>
                </a:lnTo>
                <a:lnTo>
                  <a:pt x="299" y="164"/>
                </a:lnTo>
                <a:lnTo>
                  <a:pt x="299" y="159"/>
                </a:lnTo>
                <a:lnTo>
                  <a:pt x="298" y="148"/>
                </a:lnTo>
                <a:lnTo>
                  <a:pt x="298" y="148"/>
                </a:lnTo>
                <a:lnTo>
                  <a:pt x="296" y="133"/>
                </a:lnTo>
                <a:lnTo>
                  <a:pt x="296" y="133"/>
                </a:lnTo>
                <a:lnTo>
                  <a:pt x="298" y="135"/>
                </a:lnTo>
                <a:lnTo>
                  <a:pt x="302" y="137"/>
                </a:lnTo>
                <a:lnTo>
                  <a:pt x="302" y="137"/>
                </a:lnTo>
                <a:lnTo>
                  <a:pt x="304" y="137"/>
                </a:lnTo>
                <a:lnTo>
                  <a:pt x="307" y="137"/>
                </a:lnTo>
                <a:lnTo>
                  <a:pt x="308" y="134"/>
                </a:lnTo>
                <a:lnTo>
                  <a:pt x="309" y="133"/>
                </a:lnTo>
                <a:lnTo>
                  <a:pt x="309" y="133"/>
                </a:lnTo>
                <a:lnTo>
                  <a:pt x="309" y="125"/>
                </a:lnTo>
                <a:lnTo>
                  <a:pt x="309" y="119"/>
                </a:lnTo>
                <a:lnTo>
                  <a:pt x="308" y="106"/>
                </a:lnTo>
                <a:lnTo>
                  <a:pt x="300" y="80"/>
                </a:lnTo>
                <a:lnTo>
                  <a:pt x="300" y="80"/>
                </a:lnTo>
                <a:lnTo>
                  <a:pt x="300" y="78"/>
                </a:lnTo>
                <a:lnTo>
                  <a:pt x="300" y="78"/>
                </a:lnTo>
                <a:lnTo>
                  <a:pt x="302" y="83"/>
                </a:lnTo>
                <a:lnTo>
                  <a:pt x="302" y="83"/>
                </a:lnTo>
                <a:lnTo>
                  <a:pt x="308" y="101"/>
                </a:lnTo>
                <a:lnTo>
                  <a:pt x="313" y="109"/>
                </a:lnTo>
                <a:lnTo>
                  <a:pt x="315" y="113"/>
                </a:lnTo>
                <a:lnTo>
                  <a:pt x="318" y="117"/>
                </a:lnTo>
                <a:lnTo>
                  <a:pt x="318" y="117"/>
                </a:lnTo>
                <a:lnTo>
                  <a:pt x="322" y="118"/>
                </a:lnTo>
                <a:lnTo>
                  <a:pt x="325" y="118"/>
                </a:lnTo>
                <a:lnTo>
                  <a:pt x="328" y="117"/>
                </a:lnTo>
                <a:lnTo>
                  <a:pt x="329" y="113"/>
                </a:lnTo>
                <a:lnTo>
                  <a:pt x="329" y="113"/>
                </a:lnTo>
                <a:lnTo>
                  <a:pt x="331" y="104"/>
                </a:lnTo>
                <a:lnTo>
                  <a:pt x="331" y="104"/>
                </a:lnTo>
                <a:lnTo>
                  <a:pt x="331" y="107"/>
                </a:lnTo>
                <a:lnTo>
                  <a:pt x="333" y="108"/>
                </a:lnTo>
                <a:lnTo>
                  <a:pt x="333" y="109"/>
                </a:lnTo>
                <a:lnTo>
                  <a:pt x="333" y="109"/>
                </a:lnTo>
                <a:lnTo>
                  <a:pt x="336" y="109"/>
                </a:lnTo>
                <a:lnTo>
                  <a:pt x="339" y="108"/>
                </a:lnTo>
                <a:lnTo>
                  <a:pt x="340" y="104"/>
                </a:lnTo>
                <a:lnTo>
                  <a:pt x="340" y="101"/>
                </a:lnTo>
                <a:lnTo>
                  <a:pt x="340" y="92"/>
                </a:lnTo>
                <a:lnTo>
                  <a:pt x="339" y="82"/>
                </a:lnTo>
                <a:lnTo>
                  <a:pt x="339" y="82"/>
                </a:lnTo>
                <a:lnTo>
                  <a:pt x="338" y="67"/>
                </a:lnTo>
                <a:lnTo>
                  <a:pt x="334" y="54"/>
                </a:lnTo>
                <a:lnTo>
                  <a:pt x="334" y="54"/>
                </a:lnTo>
                <a:lnTo>
                  <a:pt x="330" y="44"/>
                </a:lnTo>
                <a:lnTo>
                  <a:pt x="328" y="34"/>
                </a:lnTo>
                <a:lnTo>
                  <a:pt x="328" y="34"/>
                </a:lnTo>
                <a:lnTo>
                  <a:pt x="328" y="30"/>
                </a:lnTo>
                <a:lnTo>
                  <a:pt x="330" y="31"/>
                </a:lnTo>
                <a:lnTo>
                  <a:pt x="335" y="39"/>
                </a:lnTo>
                <a:lnTo>
                  <a:pt x="335" y="39"/>
                </a:lnTo>
                <a:lnTo>
                  <a:pt x="338" y="41"/>
                </a:lnTo>
                <a:lnTo>
                  <a:pt x="340" y="41"/>
                </a:lnTo>
                <a:lnTo>
                  <a:pt x="343" y="40"/>
                </a:lnTo>
                <a:lnTo>
                  <a:pt x="345" y="37"/>
                </a:lnTo>
                <a:lnTo>
                  <a:pt x="345" y="37"/>
                </a:lnTo>
                <a:lnTo>
                  <a:pt x="346" y="18"/>
                </a:lnTo>
                <a:lnTo>
                  <a:pt x="346" y="18"/>
                </a:lnTo>
                <a:lnTo>
                  <a:pt x="351" y="24"/>
                </a:lnTo>
                <a:lnTo>
                  <a:pt x="351" y="24"/>
                </a:lnTo>
                <a:lnTo>
                  <a:pt x="353" y="25"/>
                </a:lnTo>
                <a:lnTo>
                  <a:pt x="355" y="25"/>
                </a:lnTo>
                <a:lnTo>
                  <a:pt x="356" y="25"/>
                </a:lnTo>
                <a:lnTo>
                  <a:pt x="359" y="24"/>
                </a:lnTo>
                <a:lnTo>
                  <a:pt x="360" y="20"/>
                </a:lnTo>
                <a:lnTo>
                  <a:pt x="360" y="18"/>
                </a:lnTo>
                <a:lnTo>
                  <a:pt x="359" y="15"/>
                </a:lnTo>
                <a:lnTo>
                  <a:pt x="359" y="15"/>
                </a:lnTo>
                <a:close/>
                <a:moveTo>
                  <a:pt x="148" y="152"/>
                </a:moveTo>
                <a:lnTo>
                  <a:pt x="148" y="152"/>
                </a:lnTo>
                <a:lnTo>
                  <a:pt x="150" y="158"/>
                </a:lnTo>
                <a:lnTo>
                  <a:pt x="150" y="158"/>
                </a:lnTo>
                <a:lnTo>
                  <a:pt x="154" y="173"/>
                </a:lnTo>
                <a:lnTo>
                  <a:pt x="154" y="173"/>
                </a:lnTo>
                <a:lnTo>
                  <a:pt x="148" y="152"/>
                </a:lnTo>
                <a:lnTo>
                  <a:pt x="148" y="15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5605" name="组合 1"/>
          <p:cNvGrpSpPr/>
          <p:nvPr/>
        </p:nvGrpSpPr>
        <p:grpSpPr>
          <a:xfrm>
            <a:off x="0" y="1728788"/>
            <a:ext cx="4889500" cy="5233987"/>
            <a:chOff x="1" y="529953"/>
            <a:chExt cx="6009024" cy="6433352"/>
          </a:xfrm>
        </p:grpSpPr>
        <p:grpSp>
          <p:nvGrpSpPr>
            <p:cNvPr id="25606" name="Group 7"/>
            <p:cNvGrpSpPr/>
            <p:nvPr/>
          </p:nvGrpSpPr>
          <p:grpSpPr>
            <a:xfrm flipH="1">
              <a:off x="1" y="529953"/>
              <a:ext cx="6009024" cy="6433352"/>
              <a:chOff x="5687975" y="3"/>
              <a:chExt cx="6504023" cy="6963305"/>
            </a:xfrm>
          </p:grpSpPr>
          <p:pic>
            <p:nvPicPr>
              <p:cNvPr id="9" name="Picture 5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5687975" y="3"/>
                <a:ext cx="6504023" cy="6963305"/>
              </a:xfrm>
              <a:prstGeom prst="rect">
                <a:avLst/>
              </a:prstGeom>
              <a:effectLst>
                <a:outerShdw blurRad="177800" dist="228600" dir="4680000" sx="99000" sy="99000" algn="t" rotWithShape="0">
                  <a:prstClr val="black">
                    <a:alpha val="11000"/>
                  </a:prstClr>
                </a:outerShdw>
              </a:effectLst>
            </p:spPr>
          </p:pic>
          <p:pic>
            <p:nvPicPr>
              <p:cNvPr id="25608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6812715" y="263107"/>
                <a:ext cx="1840996" cy="1743460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11" name="Freeform 8"/>
            <p:cNvSpPr/>
            <p:nvPr/>
          </p:nvSpPr>
          <p:spPr>
            <a:xfrm>
              <a:off x="2775799" y="1177271"/>
              <a:ext cx="2523453" cy="2655112"/>
            </a:xfrm>
            <a:custGeom>
              <a:avLst/>
              <a:gdLst>
                <a:gd name="connsiteX0" fmla="*/ 1318161 w 2731325"/>
                <a:gd name="connsiteY0" fmla="*/ 0 h 2873829"/>
                <a:gd name="connsiteX1" fmla="*/ 2731325 w 2731325"/>
                <a:gd name="connsiteY1" fmla="*/ 285008 h 2873829"/>
                <a:gd name="connsiteX2" fmla="*/ 1330037 w 2731325"/>
                <a:gd name="connsiteY2" fmla="*/ 2873829 h 2873829"/>
                <a:gd name="connsiteX3" fmla="*/ 0 w 2731325"/>
                <a:gd name="connsiteY3" fmla="*/ 2470068 h 2873829"/>
                <a:gd name="connsiteX4" fmla="*/ 1318161 w 2731325"/>
                <a:gd name="connsiteY4" fmla="*/ 0 h 287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1325" h="2873829">
                  <a:moveTo>
                    <a:pt x="1318161" y="0"/>
                  </a:moveTo>
                  <a:lnTo>
                    <a:pt x="2731325" y="285008"/>
                  </a:lnTo>
                  <a:lnTo>
                    <a:pt x="1330037" y="2873829"/>
                  </a:lnTo>
                  <a:lnTo>
                    <a:pt x="0" y="2470068"/>
                  </a:lnTo>
                  <a:lnTo>
                    <a:pt x="1318161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5610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7503" y="1176412"/>
              <a:ext cx="2523963" cy="2655359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5611" name="Rectangle 33"/>
          <p:cNvSpPr/>
          <p:nvPr/>
        </p:nvSpPr>
        <p:spPr>
          <a:xfrm>
            <a:off x="6948488" y="2547938"/>
            <a:ext cx="2084388" cy="9906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fontAlgn="base"/>
            <a:r>
              <a:rPr lang="en-US" altLang="zh-CN" sz="3200" b="1" strike="noStrike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Forage</a:t>
            </a:r>
            <a:endParaRPr lang="en-US" altLang="zh-CN" sz="3200" b="1" strike="noStrike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948488" y="4583113"/>
            <a:ext cx="3721100" cy="170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en Sans Light" pitchFamily="34" charset="0"/>
                <a:sym typeface="+mn-ea"/>
              </a:rPr>
              <a:t>Gender pay equality dataset analysis</a:t>
            </a:r>
            <a:endParaRPr kumimoji="0" lang="en-US" altLang="en-GB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Open Sans Light" pitchFamily="34" charset="0"/>
              <a:sym typeface="+mn-ea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en Sans Light" pitchFamily="34" charset="0"/>
                <a:sym typeface="+mn-ea"/>
              </a:rPr>
              <a:t>Logical classification of equality scores</a:t>
            </a:r>
            <a:endParaRPr kumimoji="0" lang="en-US" altLang="en-GB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Open Sans Light" pitchFamily="34" charset="0"/>
              <a:sym typeface="+mn-ea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en Sans Light" pitchFamily="34" charset="0"/>
                <a:sym typeface="+mn-ea"/>
              </a:rPr>
              <a:t>Identification of risk areas</a:t>
            </a:r>
            <a:endParaRPr kumimoji="0" lang="en-US" altLang="en-GB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Open Sans Light" pitchFamily="34" charset="0"/>
              <a:sym typeface="+mn-ea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en Sans Light" pitchFamily="34" charset="0"/>
                <a:sym typeface="+mn-ea"/>
              </a:rPr>
              <a:t>Forensic data reasoning applied</a:t>
            </a:r>
            <a:endParaRPr kumimoji="0" lang="en-US" altLang="en-GB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Open Sans Light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文本框 3"/>
          <p:cNvSpPr txBox="1"/>
          <p:nvPr/>
        </p:nvSpPr>
        <p:spPr>
          <a:xfrm>
            <a:off x="228600" y="190500"/>
            <a:ext cx="2654300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en-GB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Task Two – Key Focus Areas</a:t>
            </a:r>
            <a:endParaRPr lang="en-US" altLang="en-GB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95263"/>
            <a:ext cx="109538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603" name="Freeform 2007"/>
          <p:cNvSpPr>
            <a:spLocks noEditPoints="1"/>
          </p:cNvSpPr>
          <p:nvPr/>
        </p:nvSpPr>
        <p:spPr>
          <a:xfrm rot="10800000">
            <a:off x="5281613" y="1839913"/>
            <a:ext cx="3979862" cy="2743200"/>
          </a:xfrm>
          <a:custGeom>
            <a:avLst/>
            <a:gdLst/>
            <a:ahLst/>
            <a:cxnLst>
              <a:cxn ang="0">
                <a:pos x="3737642" y="144337"/>
              </a:cxn>
              <a:cxn ang="0">
                <a:pos x="3505421" y="277571"/>
              </a:cxn>
              <a:cxn ang="0">
                <a:pos x="3295317" y="222057"/>
              </a:cxn>
              <a:cxn ang="0">
                <a:pos x="3505421" y="954846"/>
              </a:cxn>
              <a:cxn ang="0">
                <a:pos x="3140504" y="233160"/>
              </a:cxn>
              <a:cxn ang="0">
                <a:pos x="3129445" y="643966"/>
              </a:cxn>
              <a:cxn ang="0">
                <a:pos x="2841935" y="222057"/>
              </a:cxn>
              <a:cxn ang="0">
                <a:pos x="2963574" y="832714"/>
              </a:cxn>
              <a:cxn ang="0">
                <a:pos x="2565482" y="166543"/>
              </a:cxn>
              <a:cxn ang="0">
                <a:pos x="2665005" y="899332"/>
              </a:cxn>
              <a:cxn ang="0">
                <a:pos x="2200564" y="88823"/>
              </a:cxn>
              <a:cxn ang="0">
                <a:pos x="2089983" y="111029"/>
              </a:cxn>
              <a:cxn ang="0">
                <a:pos x="1868821" y="144337"/>
              </a:cxn>
              <a:cxn ang="0">
                <a:pos x="1658717" y="177646"/>
              </a:cxn>
              <a:cxn ang="0">
                <a:pos x="1470729" y="88823"/>
              </a:cxn>
              <a:cxn ang="0">
                <a:pos x="1481787" y="466320"/>
              </a:cxn>
              <a:cxn ang="0">
                <a:pos x="1304857" y="388600"/>
              </a:cxn>
              <a:cxn ang="0">
                <a:pos x="1083695" y="355291"/>
              </a:cxn>
              <a:cxn ang="0">
                <a:pos x="884649" y="444114"/>
              </a:cxn>
              <a:cxn ang="0">
                <a:pos x="1072637" y="965949"/>
              </a:cxn>
              <a:cxn ang="0">
                <a:pos x="729835" y="599554"/>
              </a:cxn>
              <a:cxn ang="0">
                <a:pos x="685603" y="721686"/>
              </a:cxn>
              <a:cxn ang="0">
                <a:pos x="541847" y="799406"/>
              </a:cxn>
              <a:cxn ang="0">
                <a:pos x="387034" y="866023"/>
              </a:cxn>
              <a:cxn ang="0">
                <a:pos x="287511" y="999257"/>
              </a:cxn>
              <a:cxn ang="0">
                <a:pos x="287511" y="1498886"/>
              </a:cxn>
              <a:cxn ang="0">
                <a:pos x="44232" y="1287932"/>
              </a:cxn>
              <a:cxn ang="0">
                <a:pos x="55291" y="1787560"/>
              </a:cxn>
              <a:cxn ang="0">
                <a:pos x="154814" y="1609914"/>
              </a:cxn>
              <a:cxn ang="0">
                <a:pos x="398092" y="2409320"/>
              </a:cxn>
              <a:cxn ang="0">
                <a:pos x="486557" y="1787560"/>
              </a:cxn>
              <a:cxn ang="0">
                <a:pos x="851475" y="2487040"/>
              </a:cxn>
              <a:cxn ang="0">
                <a:pos x="840416" y="2054029"/>
              </a:cxn>
              <a:cxn ang="0">
                <a:pos x="1172160" y="2720200"/>
              </a:cxn>
              <a:cxn ang="0">
                <a:pos x="1194276" y="2176160"/>
              </a:cxn>
              <a:cxn ang="0">
                <a:pos x="1371206" y="2642480"/>
              </a:cxn>
              <a:cxn ang="0">
                <a:pos x="1404380" y="2187263"/>
              </a:cxn>
              <a:cxn ang="0">
                <a:pos x="1603426" y="2553657"/>
              </a:cxn>
              <a:cxn ang="0">
                <a:pos x="1758240" y="2620275"/>
              </a:cxn>
              <a:cxn ang="0">
                <a:pos x="1901995" y="2520349"/>
              </a:cxn>
              <a:cxn ang="0">
                <a:pos x="1968344" y="2264983"/>
              </a:cxn>
              <a:cxn ang="0">
                <a:pos x="2112099" y="2487040"/>
              </a:cxn>
              <a:cxn ang="0">
                <a:pos x="2311145" y="2531452"/>
              </a:cxn>
              <a:cxn ang="0">
                <a:pos x="2377494" y="2387115"/>
              </a:cxn>
              <a:cxn ang="0">
                <a:pos x="2554424" y="2320497"/>
              </a:cxn>
              <a:cxn ang="0">
                <a:pos x="2665005" y="2498143"/>
              </a:cxn>
              <a:cxn ang="0">
                <a:pos x="2775586" y="2409320"/>
              </a:cxn>
              <a:cxn ang="0">
                <a:pos x="2875109" y="2165057"/>
              </a:cxn>
              <a:cxn ang="0">
                <a:pos x="3029922" y="2165057"/>
              </a:cxn>
              <a:cxn ang="0">
                <a:pos x="3029922" y="1632120"/>
              </a:cxn>
              <a:cxn ang="0">
                <a:pos x="3074155" y="1709840"/>
              </a:cxn>
              <a:cxn ang="0">
                <a:pos x="3306375" y="1820869"/>
              </a:cxn>
              <a:cxn ang="0">
                <a:pos x="3394840" y="1521092"/>
              </a:cxn>
              <a:cxn ang="0">
                <a:pos x="3317433" y="866023"/>
              </a:cxn>
              <a:cxn ang="0">
                <a:pos x="3627060" y="1299034"/>
              </a:cxn>
              <a:cxn ang="0">
                <a:pos x="3748700" y="1199109"/>
              </a:cxn>
              <a:cxn ang="0">
                <a:pos x="3627060" y="377497"/>
              </a:cxn>
              <a:cxn ang="0">
                <a:pos x="3815048" y="410806"/>
              </a:cxn>
              <a:cxn ang="0">
                <a:pos x="3980920" y="199851"/>
              </a:cxn>
              <a:cxn ang="0">
                <a:pos x="1636600" y="1687634"/>
              </a:cxn>
            </a:cxnLst>
            <a:pathLst>
              <a:path w="360" h="247">
                <a:moveTo>
                  <a:pt x="359" y="15"/>
                </a:moveTo>
                <a:lnTo>
                  <a:pt x="359" y="15"/>
                </a:lnTo>
                <a:lnTo>
                  <a:pt x="354" y="10"/>
                </a:lnTo>
                <a:lnTo>
                  <a:pt x="348" y="5"/>
                </a:lnTo>
                <a:lnTo>
                  <a:pt x="348" y="5"/>
                </a:lnTo>
                <a:lnTo>
                  <a:pt x="345" y="4"/>
                </a:lnTo>
                <a:lnTo>
                  <a:pt x="343" y="5"/>
                </a:lnTo>
                <a:lnTo>
                  <a:pt x="343" y="5"/>
                </a:lnTo>
                <a:lnTo>
                  <a:pt x="339" y="8"/>
                </a:lnTo>
                <a:lnTo>
                  <a:pt x="338" y="13"/>
                </a:lnTo>
                <a:lnTo>
                  <a:pt x="335" y="21"/>
                </a:lnTo>
                <a:lnTo>
                  <a:pt x="335" y="21"/>
                </a:lnTo>
                <a:lnTo>
                  <a:pt x="331" y="19"/>
                </a:lnTo>
                <a:lnTo>
                  <a:pt x="327" y="16"/>
                </a:lnTo>
                <a:lnTo>
                  <a:pt x="327" y="16"/>
                </a:lnTo>
                <a:lnTo>
                  <a:pt x="323" y="18"/>
                </a:lnTo>
                <a:lnTo>
                  <a:pt x="320" y="19"/>
                </a:lnTo>
                <a:lnTo>
                  <a:pt x="318" y="21"/>
                </a:lnTo>
                <a:lnTo>
                  <a:pt x="317" y="25"/>
                </a:lnTo>
                <a:lnTo>
                  <a:pt x="317" y="25"/>
                </a:lnTo>
                <a:lnTo>
                  <a:pt x="317" y="29"/>
                </a:lnTo>
                <a:lnTo>
                  <a:pt x="317" y="29"/>
                </a:lnTo>
                <a:lnTo>
                  <a:pt x="313" y="24"/>
                </a:lnTo>
                <a:lnTo>
                  <a:pt x="309" y="19"/>
                </a:lnTo>
                <a:lnTo>
                  <a:pt x="309" y="19"/>
                </a:lnTo>
                <a:lnTo>
                  <a:pt x="307" y="16"/>
                </a:lnTo>
                <a:lnTo>
                  <a:pt x="304" y="16"/>
                </a:lnTo>
                <a:lnTo>
                  <a:pt x="302" y="16"/>
                </a:lnTo>
                <a:lnTo>
                  <a:pt x="299" y="18"/>
                </a:lnTo>
                <a:lnTo>
                  <a:pt x="298" y="20"/>
                </a:lnTo>
                <a:lnTo>
                  <a:pt x="297" y="21"/>
                </a:lnTo>
                <a:lnTo>
                  <a:pt x="297" y="24"/>
                </a:lnTo>
                <a:lnTo>
                  <a:pt x="298" y="26"/>
                </a:lnTo>
                <a:lnTo>
                  <a:pt x="298" y="26"/>
                </a:lnTo>
                <a:lnTo>
                  <a:pt x="303" y="35"/>
                </a:lnTo>
                <a:lnTo>
                  <a:pt x="307" y="45"/>
                </a:lnTo>
                <a:lnTo>
                  <a:pt x="312" y="65"/>
                </a:lnTo>
                <a:lnTo>
                  <a:pt x="312" y="65"/>
                </a:lnTo>
                <a:lnTo>
                  <a:pt x="314" y="75"/>
                </a:lnTo>
                <a:lnTo>
                  <a:pt x="317" y="86"/>
                </a:lnTo>
                <a:lnTo>
                  <a:pt x="317" y="86"/>
                </a:lnTo>
                <a:lnTo>
                  <a:pt x="317" y="85"/>
                </a:lnTo>
                <a:lnTo>
                  <a:pt x="317" y="85"/>
                </a:lnTo>
                <a:lnTo>
                  <a:pt x="307" y="57"/>
                </a:lnTo>
                <a:lnTo>
                  <a:pt x="307" y="57"/>
                </a:lnTo>
                <a:lnTo>
                  <a:pt x="303" y="47"/>
                </a:lnTo>
                <a:lnTo>
                  <a:pt x="298" y="37"/>
                </a:lnTo>
                <a:lnTo>
                  <a:pt x="292" y="29"/>
                </a:lnTo>
                <a:lnTo>
                  <a:pt x="284" y="21"/>
                </a:lnTo>
                <a:lnTo>
                  <a:pt x="284" y="21"/>
                </a:lnTo>
                <a:lnTo>
                  <a:pt x="282" y="20"/>
                </a:lnTo>
                <a:lnTo>
                  <a:pt x="279" y="21"/>
                </a:lnTo>
                <a:lnTo>
                  <a:pt x="277" y="23"/>
                </a:lnTo>
                <a:lnTo>
                  <a:pt x="276" y="24"/>
                </a:lnTo>
                <a:lnTo>
                  <a:pt x="276" y="24"/>
                </a:lnTo>
                <a:lnTo>
                  <a:pt x="274" y="27"/>
                </a:lnTo>
                <a:lnTo>
                  <a:pt x="274" y="31"/>
                </a:lnTo>
                <a:lnTo>
                  <a:pt x="276" y="41"/>
                </a:lnTo>
                <a:lnTo>
                  <a:pt x="283" y="58"/>
                </a:lnTo>
                <a:lnTo>
                  <a:pt x="283" y="58"/>
                </a:lnTo>
                <a:lnTo>
                  <a:pt x="292" y="92"/>
                </a:lnTo>
                <a:lnTo>
                  <a:pt x="292" y="92"/>
                </a:lnTo>
                <a:lnTo>
                  <a:pt x="286" y="78"/>
                </a:lnTo>
                <a:lnTo>
                  <a:pt x="286" y="78"/>
                </a:lnTo>
                <a:lnTo>
                  <a:pt x="274" y="50"/>
                </a:lnTo>
                <a:lnTo>
                  <a:pt x="268" y="35"/>
                </a:lnTo>
                <a:lnTo>
                  <a:pt x="261" y="23"/>
                </a:lnTo>
                <a:lnTo>
                  <a:pt x="261" y="23"/>
                </a:lnTo>
                <a:lnTo>
                  <a:pt x="258" y="20"/>
                </a:lnTo>
                <a:lnTo>
                  <a:pt x="257" y="20"/>
                </a:lnTo>
                <a:lnTo>
                  <a:pt x="253" y="20"/>
                </a:lnTo>
                <a:lnTo>
                  <a:pt x="251" y="23"/>
                </a:lnTo>
                <a:lnTo>
                  <a:pt x="250" y="24"/>
                </a:lnTo>
                <a:lnTo>
                  <a:pt x="250" y="26"/>
                </a:lnTo>
                <a:lnTo>
                  <a:pt x="250" y="26"/>
                </a:lnTo>
                <a:lnTo>
                  <a:pt x="252" y="34"/>
                </a:lnTo>
                <a:lnTo>
                  <a:pt x="256" y="41"/>
                </a:lnTo>
                <a:lnTo>
                  <a:pt x="261" y="55"/>
                </a:lnTo>
                <a:lnTo>
                  <a:pt x="261" y="55"/>
                </a:lnTo>
                <a:lnTo>
                  <a:pt x="268" y="75"/>
                </a:lnTo>
                <a:lnTo>
                  <a:pt x="274" y="94"/>
                </a:lnTo>
                <a:lnTo>
                  <a:pt x="274" y="94"/>
                </a:lnTo>
                <a:lnTo>
                  <a:pt x="279" y="118"/>
                </a:lnTo>
                <a:lnTo>
                  <a:pt x="279" y="118"/>
                </a:lnTo>
                <a:lnTo>
                  <a:pt x="273" y="99"/>
                </a:lnTo>
                <a:lnTo>
                  <a:pt x="273" y="99"/>
                </a:lnTo>
                <a:lnTo>
                  <a:pt x="255" y="56"/>
                </a:lnTo>
                <a:lnTo>
                  <a:pt x="245" y="35"/>
                </a:lnTo>
                <a:lnTo>
                  <a:pt x="238" y="25"/>
                </a:lnTo>
                <a:lnTo>
                  <a:pt x="232" y="15"/>
                </a:lnTo>
                <a:lnTo>
                  <a:pt x="232" y="15"/>
                </a:lnTo>
                <a:lnTo>
                  <a:pt x="231" y="13"/>
                </a:lnTo>
                <a:lnTo>
                  <a:pt x="229" y="13"/>
                </a:lnTo>
                <a:lnTo>
                  <a:pt x="225" y="13"/>
                </a:lnTo>
                <a:lnTo>
                  <a:pt x="222" y="15"/>
                </a:lnTo>
                <a:lnTo>
                  <a:pt x="221" y="16"/>
                </a:lnTo>
                <a:lnTo>
                  <a:pt x="221" y="19"/>
                </a:lnTo>
                <a:lnTo>
                  <a:pt x="221" y="19"/>
                </a:lnTo>
                <a:lnTo>
                  <a:pt x="241" y="81"/>
                </a:lnTo>
                <a:lnTo>
                  <a:pt x="241" y="81"/>
                </a:lnTo>
                <a:lnTo>
                  <a:pt x="229" y="49"/>
                </a:lnTo>
                <a:lnTo>
                  <a:pt x="229" y="49"/>
                </a:lnTo>
                <a:lnTo>
                  <a:pt x="220" y="27"/>
                </a:lnTo>
                <a:lnTo>
                  <a:pt x="215" y="18"/>
                </a:lnTo>
                <a:lnTo>
                  <a:pt x="209" y="9"/>
                </a:lnTo>
                <a:lnTo>
                  <a:pt x="209" y="9"/>
                </a:lnTo>
                <a:lnTo>
                  <a:pt x="207" y="8"/>
                </a:lnTo>
                <a:lnTo>
                  <a:pt x="205" y="6"/>
                </a:lnTo>
                <a:lnTo>
                  <a:pt x="201" y="6"/>
                </a:lnTo>
                <a:lnTo>
                  <a:pt x="199" y="8"/>
                </a:lnTo>
                <a:lnTo>
                  <a:pt x="198" y="9"/>
                </a:lnTo>
                <a:lnTo>
                  <a:pt x="198" y="11"/>
                </a:lnTo>
                <a:lnTo>
                  <a:pt x="198" y="14"/>
                </a:lnTo>
                <a:lnTo>
                  <a:pt x="198" y="14"/>
                </a:lnTo>
                <a:lnTo>
                  <a:pt x="204" y="31"/>
                </a:lnTo>
                <a:lnTo>
                  <a:pt x="204" y="31"/>
                </a:lnTo>
                <a:lnTo>
                  <a:pt x="194" y="14"/>
                </a:lnTo>
                <a:lnTo>
                  <a:pt x="194" y="14"/>
                </a:lnTo>
                <a:lnTo>
                  <a:pt x="191" y="11"/>
                </a:lnTo>
                <a:lnTo>
                  <a:pt x="189" y="10"/>
                </a:lnTo>
                <a:lnTo>
                  <a:pt x="185" y="11"/>
                </a:lnTo>
                <a:lnTo>
                  <a:pt x="184" y="15"/>
                </a:lnTo>
                <a:lnTo>
                  <a:pt x="184" y="15"/>
                </a:lnTo>
                <a:lnTo>
                  <a:pt x="179" y="9"/>
                </a:lnTo>
                <a:lnTo>
                  <a:pt x="179" y="9"/>
                </a:lnTo>
                <a:lnTo>
                  <a:pt x="176" y="8"/>
                </a:lnTo>
                <a:lnTo>
                  <a:pt x="173" y="6"/>
                </a:lnTo>
                <a:lnTo>
                  <a:pt x="169" y="9"/>
                </a:lnTo>
                <a:lnTo>
                  <a:pt x="169" y="10"/>
                </a:lnTo>
                <a:lnTo>
                  <a:pt x="169" y="13"/>
                </a:lnTo>
                <a:lnTo>
                  <a:pt x="169" y="13"/>
                </a:lnTo>
                <a:lnTo>
                  <a:pt x="164" y="6"/>
                </a:lnTo>
                <a:lnTo>
                  <a:pt x="159" y="1"/>
                </a:lnTo>
                <a:lnTo>
                  <a:pt x="159" y="1"/>
                </a:lnTo>
                <a:lnTo>
                  <a:pt x="155" y="0"/>
                </a:lnTo>
                <a:lnTo>
                  <a:pt x="152" y="3"/>
                </a:lnTo>
                <a:lnTo>
                  <a:pt x="152" y="3"/>
                </a:lnTo>
                <a:lnTo>
                  <a:pt x="150" y="5"/>
                </a:lnTo>
                <a:lnTo>
                  <a:pt x="149" y="8"/>
                </a:lnTo>
                <a:lnTo>
                  <a:pt x="150" y="16"/>
                </a:lnTo>
                <a:lnTo>
                  <a:pt x="154" y="30"/>
                </a:lnTo>
                <a:lnTo>
                  <a:pt x="154" y="30"/>
                </a:lnTo>
                <a:lnTo>
                  <a:pt x="157" y="36"/>
                </a:lnTo>
                <a:lnTo>
                  <a:pt x="157" y="36"/>
                </a:lnTo>
                <a:lnTo>
                  <a:pt x="149" y="20"/>
                </a:lnTo>
                <a:lnTo>
                  <a:pt x="144" y="14"/>
                </a:lnTo>
                <a:lnTo>
                  <a:pt x="139" y="8"/>
                </a:lnTo>
                <a:lnTo>
                  <a:pt x="139" y="8"/>
                </a:lnTo>
                <a:lnTo>
                  <a:pt x="136" y="8"/>
                </a:lnTo>
                <a:lnTo>
                  <a:pt x="133" y="8"/>
                </a:lnTo>
                <a:lnTo>
                  <a:pt x="133" y="8"/>
                </a:lnTo>
                <a:lnTo>
                  <a:pt x="132" y="9"/>
                </a:lnTo>
                <a:lnTo>
                  <a:pt x="132" y="9"/>
                </a:lnTo>
                <a:lnTo>
                  <a:pt x="129" y="11"/>
                </a:lnTo>
                <a:lnTo>
                  <a:pt x="128" y="15"/>
                </a:lnTo>
                <a:lnTo>
                  <a:pt x="128" y="15"/>
                </a:lnTo>
                <a:lnTo>
                  <a:pt x="132" y="30"/>
                </a:lnTo>
                <a:lnTo>
                  <a:pt x="137" y="44"/>
                </a:lnTo>
                <a:lnTo>
                  <a:pt x="137" y="44"/>
                </a:lnTo>
                <a:lnTo>
                  <a:pt x="134" y="42"/>
                </a:lnTo>
                <a:lnTo>
                  <a:pt x="134" y="42"/>
                </a:lnTo>
                <a:lnTo>
                  <a:pt x="132" y="41"/>
                </a:lnTo>
                <a:lnTo>
                  <a:pt x="131" y="40"/>
                </a:lnTo>
                <a:lnTo>
                  <a:pt x="128" y="41"/>
                </a:lnTo>
                <a:lnTo>
                  <a:pt x="127" y="42"/>
                </a:lnTo>
                <a:lnTo>
                  <a:pt x="126" y="42"/>
                </a:lnTo>
                <a:lnTo>
                  <a:pt x="126" y="42"/>
                </a:lnTo>
                <a:lnTo>
                  <a:pt x="121" y="36"/>
                </a:lnTo>
                <a:lnTo>
                  <a:pt x="121" y="36"/>
                </a:lnTo>
                <a:lnTo>
                  <a:pt x="118" y="35"/>
                </a:lnTo>
                <a:lnTo>
                  <a:pt x="116" y="35"/>
                </a:lnTo>
                <a:lnTo>
                  <a:pt x="113" y="35"/>
                </a:lnTo>
                <a:lnTo>
                  <a:pt x="111" y="37"/>
                </a:lnTo>
                <a:lnTo>
                  <a:pt x="111" y="37"/>
                </a:lnTo>
                <a:lnTo>
                  <a:pt x="108" y="35"/>
                </a:lnTo>
                <a:lnTo>
                  <a:pt x="106" y="32"/>
                </a:lnTo>
                <a:lnTo>
                  <a:pt x="106" y="32"/>
                </a:lnTo>
                <a:lnTo>
                  <a:pt x="103" y="31"/>
                </a:lnTo>
                <a:lnTo>
                  <a:pt x="101" y="32"/>
                </a:lnTo>
                <a:lnTo>
                  <a:pt x="98" y="32"/>
                </a:lnTo>
                <a:lnTo>
                  <a:pt x="97" y="35"/>
                </a:lnTo>
                <a:lnTo>
                  <a:pt x="97" y="35"/>
                </a:lnTo>
                <a:lnTo>
                  <a:pt x="96" y="40"/>
                </a:lnTo>
                <a:lnTo>
                  <a:pt x="96" y="40"/>
                </a:lnTo>
                <a:lnTo>
                  <a:pt x="88" y="34"/>
                </a:lnTo>
                <a:lnTo>
                  <a:pt x="88" y="34"/>
                </a:lnTo>
                <a:lnTo>
                  <a:pt x="85" y="32"/>
                </a:lnTo>
                <a:lnTo>
                  <a:pt x="82" y="34"/>
                </a:lnTo>
                <a:lnTo>
                  <a:pt x="80" y="36"/>
                </a:lnTo>
                <a:lnTo>
                  <a:pt x="80" y="40"/>
                </a:lnTo>
                <a:lnTo>
                  <a:pt x="80" y="40"/>
                </a:lnTo>
                <a:lnTo>
                  <a:pt x="83" y="51"/>
                </a:lnTo>
                <a:lnTo>
                  <a:pt x="87" y="61"/>
                </a:lnTo>
                <a:lnTo>
                  <a:pt x="96" y="81"/>
                </a:lnTo>
                <a:lnTo>
                  <a:pt x="96" y="81"/>
                </a:lnTo>
                <a:lnTo>
                  <a:pt x="103" y="99"/>
                </a:lnTo>
                <a:lnTo>
                  <a:pt x="111" y="119"/>
                </a:lnTo>
                <a:lnTo>
                  <a:pt x="111" y="119"/>
                </a:lnTo>
                <a:lnTo>
                  <a:pt x="97" y="87"/>
                </a:lnTo>
                <a:lnTo>
                  <a:pt x="97" y="87"/>
                </a:lnTo>
                <a:lnTo>
                  <a:pt x="88" y="65"/>
                </a:lnTo>
                <a:lnTo>
                  <a:pt x="82" y="54"/>
                </a:lnTo>
                <a:lnTo>
                  <a:pt x="79" y="50"/>
                </a:lnTo>
                <a:lnTo>
                  <a:pt x="74" y="47"/>
                </a:lnTo>
                <a:lnTo>
                  <a:pt x="74" y="47"/>
                </a:lnTo>
                <a:lnTo>
                  <a:pt x="71" y="47"/>
                </a:lnTo>
                <a:lnTo>
                  <a:pt x="69" y="49"/>
                </a:lnTo>
                <a:lnTo>
                  <a:pt x="67" y="51"/>
                </a:lnTo>
                <a:lnTo>
                  <a:pt x="66" y="54"/>
                </a:lnTo>
                <a:lnTo>
                  <a:pt x="66" y="54"/>
                </a:lnTo>
                <a:lnTo>
                  <a:pt x="67" y="62"/>
                </a:lnTo>
                <a:lnTo>
                  <a:pt x="71" y="71"/>
                </a:lnTo>
                <a:lnTo>
                  <a:pt x="77" y="88"/>
                </a:lnTo>
                <a:lnTo>
                  <a:pt x="77" y="88"/>
                </a:lnTo>
                <a:lnTo>
                  <a:pt x="83" y="103"/>
                </a:lnTo>
                <a:lnTo>
                  <a:pt x="83" y="103"/>
                </a:lnTo>
                <a:lnTo>
                  <a:pt x="75" y="88"/>
                </a:lnTo>
                <a:lnTo>
                  <a:pt x="75" y="88"/>
                </a:lnTo>
                <a:lnTo>
                  <a:pt x="67" y="72"/>
                </a:lnTo>
                <a:lnTo>
                  <a:pt x="62" y="65"/>
                </a:lnTo>
                <a:lnTo>
                  <a:pt x="57" y="58"/>
                </a:lnTo>
                <a:lnTo>
                  <a:pt x="57" y="58"/>
                </a:lnTo>
                <a:lnTo>
                  <a:pt x="55" y="57"/>
                </a:lnTo>
                <a:lnTo>
                  <a:pt x="54" y="56"/>
                </a:lnTo>
                <a:lnTo>
                  <a:pt x="51" y="57"/>
                </a:lnTo>
                <a:lnTo>
                  <a:pt x="49" y="58"/>
                </a:lnTo>
                <a:lnTo>
                  <a:pt x="49" y="58"/>
                </a:lnTo>
                <a:lnTo>
                  <a:pt x="48" y="61"/>
                </a:lnTo>
                <a:lnTo>
                  <a:pt x="48" y="65"/>
                </a:lnTo>
                <a:lnTo>
                  <a:pt x="49" y="72"/>
                </a:lnTo>
                <a:lnTo>
                  <a:pt x="49" y="72"/>
                </a:lnTo>
                <a:lnTo>
                  <a:pt x="46" y="75"/>
                </a:lnTo>
                <a:lnTo>
                  <a:pt x="44" y="78"/>
                </a:lnTo>
                <a:lnTo>
                  <a:pt x="44" y="78"/>
                </a:lnTo>
                <a:lnTo>
                  <a:pt x="45" y="81"/>
                </a:lnTo>
                <a:lnTo>
                  <a:pt x="45" y="81"/>
                </a:lnTo>
                <a:lnTo>
                  <a:pt x="41" y="78"/>
                </a:lnTo>
                <a:lnTo>
                  <a:pt x="38" y="77"/>
                </a:lnTo>
                <a:lnTo>
                  <a:pt x="38" y="77"/>
                </a:lnTo>
                <a:lnTo>
                  <a:pt x="35" y="78"/>
                </a:lnTo>
                <a:lnTo>
                  <a:pt x="34" y="80"/>
                </a:lnTo>
                <a:lnTo>
                  <a:pt x="33" y="83"/>
                </a:lnTo>
                <a:lnTo>
                  <a:pt x="33" y="83"/>
                </a:lnTo>
                <a:lnTo>
                  <a:pt x="33" y="87"/>
                </a:lnTo>
                <a:lnTo>
                  <a:pt x="33" y="91"/>
                </a:lnTo>
                <a:lnTo>
                  <a:pt x="33" y="91"/>
                </a:lnTo>
                <a:lnTo>
                  <a:pt x="33" y="91"/>
                </a:lnTo>
                <a:lnTo>
                  <a:pt x="31" y="90"/>
                </a:lnTo>
                <a:lnTo>
                  <a:pt x="29" y="90"/>
                </a:lnTo>
                <a:lnTo>
                  <a:pt x="26" y="90"/>
                </a:lnTo>
                <a:lnTo>
                  <a:pt x="24" y="91"/>
                </a:lnTo>
                <a:lnTo>
                  <a:pt x="24" y="91"/>
                </a:lnTo>
                <a:lnTo>
                  <a:pt x="23" y="94"/>
                </a:lnTo>
                <a:lnTo>
                  <a:pt x="22" y="97"/>
                </a:lnTo>
                <a:lnTo>
                  <a:pt x="23" y="103"/>
                </a:lnTo>
                <a:lnTo>
                  <a:pt x="23" y="103"/>
                </a:lnTo>
                <a:lnTo>
                  <a:pt x="26" y="133"/>
                </a:lnTo>
                <a:lnTo>
                  <a:pt x="26" y="133"/>
                </a:lnTo>
                <a:lnTo>
                  <a:pt x="26" y="135"/>
                </a:lnTo>
                <a:lnTo>
                  <a:pt x="26" y="135"/>
                </a:lnTo>
                <a:lnTo>
                  <a:pt x="22" y="124"/>
                </a:lnTo>
                <a:lnTo>
                  <a:pt x="15" y="114"/>
                </a:lnTo>
                <a:lnTo>
                  <a:pt x="15" y="114"/>
                </a:lnTo>
                <a:lnTo>
                  <a:pt x="14" y="113"/>
                </a:lnTo>
                <a:lnTo>
                  <a:pt x="12" y="112"/>
                </a:lnTo>
                <a:lnTo>
                  <a:pt x="9" y="112"/>
                </a:lnTo>
                <a:lnTo>
                  <a:pt x="8" y="113"/>
                </a:lnTo>
                <a:lnTo>
                  <a:pt x="8" y="113"/>
                </a:lnTo>
                <a:lnTo>
                  <a:pt x="5" y="114"/>
                </a:lnTo>
                <a:lnTo>
                  <a:pt x="4" y="116"/>
                </a:lnTo>
                <a:lnTo>
                  <a:pt x="4" y="116"/>
                </a:lnTo>
                <a:lnTo>
                  <a:pt x="3" y="122"/>
                </a:lnTo>
                <a:lnTo>
                  <a:pt x="2" y="128"/>
                </a:lnTo>
                <a:lnTo>
                  <a:pt x="2" y="134"/>
                </a:lnTo>
                <a:lnTo>
                  <a:pt x="2" y="140"/>
                </a:lnTo>
                <a:lnTo>
                  <a:pt x="2" y="140"/>
                </a:lnTo>
                <a:lnTo>
                  <a:pt x="0" y="145"/>
                </a:lnTo>
                <a:lnTo>
                  <a:pt x="2" y="152"/>
                </a:lnTo>
                <a:lnTo>
                  <a:pt x="3" y="157"/>
                </a:lnTo>
                <a:lnTo>
                  <a:pt x="5" y="161"/>
                </a:lnTo>
                <a:lnTo>
                  <a:pt x="5" y="161"/>
                </a:lnTo>
                <a:lnTo>
                  <a:pt x="8" y="163"/>
                </a:lnTo>
                <a:lnTo>
                  <a:pt x="10" y="161"/>
                </a:lnTo>
                <a:lnTo>
                  <a:pt x="10" y="161"/>
                </a:lnTo>
                <a:lnTo>
                  <a:pt x="13" y="158"/>
                </a:lnTo>
                <a:lnTo>
                  <a:pt x="13" y="153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4" y="145"/>
                </a:lnTo>
                <a:lnTo>
                  <a:pt x="14" y="145"/>
                </a:lnTo>
                <a:lnTo>
                  <a:pt x="15" y="147"/>
                </a:lnTo>
                <a:lnTo>
                  <a:pt x="18" y="147"/>
                </a:lnTo>
                <a:lnTo>
                  <a:pt x="18" y="147"/>
                </a:lnTo>
                <a:lnTo>
                  <a:pt x="19" y="152"/>
                </a:lnTo>
                <a:lnTo>
                  <a:pt x="19" y="152"/>
                </a:lnTo>
                <a:lnTo>
                  <a:pt x="28" y="183"/>
                </a:lnTo>
                <a:lnTo>
                  <a:pt x="35" y="215"/>
                </a:lnTo>
                <a:lnTo>
                  <a:pt x="35" y="215"/>
                </a:lnTo>
                <a:lnTo>
                  <a:pt x="36" y="217"/>
                </a:lnTo>
                <a:lnTo>
                  <a:pt x="38" y="219"/>
                </a:lnTo>
                <a:lnTo>
                  <a:pt x="41" y="220"/>
                </a:lnTo>
                <a:lnTo>
                  <a:pt x="45" y="217"/>
                </a:lnTo>
                <a:lnTo>
                  <a:pt x="46" y="216"/>
                </a:lnTo>
                <a:lnTo>
                  <a:pt x="46" y="214"/>
                </a:lnTo>
                <a:lnTo>
                  <a:pt x="46" y="214"/>
                </a:lnTo>
                <a:lnTo>
                  <a:pt x="44" y="180"/>
                </a:lnTo>
                <a:lnTo>
                  <a:pt x="40" y="148"/>
                </a:lnTo>
                <a:lnTo>
                  <a:pt x="40" y="148"/>
                </a:lnTo>
                <a:lnTo>
                  <a:pt x="44" y="161"/>
                </a:lnTo>
                <a:lnTo>
                  <a:pt x="44" y="161"/>
                </a:lnTo>
                <a:lnTo>
                  <a:pt x="55" y="194"/>
                </a:lnTo>
                <a:lnTo>
                  <a:pt x="66" y="225"/>
                </a:lnTo>
                <a:lnTo>
                  <a:pt x="66" y="225"/>
                </a:lnTo>
                <a:lnTo>
                  <a:pt x="69" y="228"/>
                </a:lnTo>
                <a:lnTo>
                  <a:pt x="72" y="230"/>
                </a:lnTo>
                <a:lnTo>
                  <a:pt x="76" y="227"/>
                </a:lnTo>
                <a:lnTo>
                  <a:pt x="76" y="226"/>
                </a:lnTo>
                <a:lnTo>
                  <a:pt x="77" y="224"/>
                </a:lnTo>
                <a:lnTo>
                  <a:pt x="77" y="224"/>
                </a:lnTo>
                <a:lnTo>
                  <a:pt x="76" y="204"/>
                </a:lnTo>
                <a:lnTo>
                  <a:pt x="72" y="185"/>
                </a:lnTo>
                <a:lnTo>
                  <a:pt x="67" y="165"/>
                </a:lnTo>
                <a:lnTo>
                  <a:pt x="62" y="147"/>
                </a:lnTo>
                <a:lnTo>
                  <a:pt x="62" y="147"/>
                </a:lnTo>
                <a:lnTo>
                  <a:pt x="61" y="143"/>
                </a:lnTo>
                <a:lnTo>
                  <a:pt x="61" y="143"/>
                </a:lnTo>
                <a:lnTo>
                  <a:pt x="62" y="147"/>
                </a:lnTo>
                <a:lnTo>
                  <a:pt x="62" y="147"/>
                </a:lnTo>
                <a:lnTo>
                  <a:pt x="76" y="185"/>
                </a:lnTo>
                <a:lnTo>
                  <a:pt x="88" y="225"/>
                </a:lnTo>
                <a:lnTo>
                  <a:pt x="88" y="225"/>
                </a:lnTo>
                <a:lnTo>
                  <a:pt x="91" y="228"/>
                </a:lnTo>
                <a:lnTo>
                  <a:pt x="93" y="230"/>
                </a:lnTo>
                <a:lnTo>
                  <a:pt x="97" y="228"/>
                </a:lnTo>
                <a:lnTo>
                  <a:pt x="100" y="227"/>
                </a:lnTo>
                <a:lnTo>
                  <a:pt x="100" y="227"/>
                </a:lnTo>
                <a:lnTo>
                  <a:pt x="102" y="236"/>
                </a:lnTo>
                <a:lnTo>
                  <a:pt x="106" y="245"/>
                </a:lnTo>
                <a:lnTo>
                  <a:pt x="106" y="245"/>
                </a:lnTo>
                <a:lnTo>
                  <a:pt x="108" y="246"/>
                </a:lnTo>
                <a:lnTo>
                  <a:pt x="110" y="247"/>
                </a:lnTo>
                <a:lnTo>
                  <a:pt x="112" y="247"/>
                </a:lnTo>
                <a:lnTo>
                  <a:pt x="113" y="247"/>
                </a:lnTo>
                <a:lnTo>
                  <a:pt x="117" y="243"/>
                </a:lnTo>
                <a:lnTo>
                  <a:pt x="117" y="242"/>
                </a:lnTo>
                <a:lnTo>
                  <a:pt x="117" y="240"/>
                </a:lnTo>
                <a:lnTo>
                  <a:pt x="117" y="240"/>
                </a:lnTo>
                <a:lnTo>
                  <a:pt x="113" y="217"/>
                </a:lnTo>
                <a:lnTo>
                  <a:pt x="108" y="196"/>
                </a:lnTo>
                <a:lnTo>
                  <a:pt x="101" y="175"/>
                </a:lnTo>
                <a:lnTo>
                  <a:pt x="93" y="155"/>
                </a:lnTo>
                <a:lnTo>
                  <a:pt x="93" y="155"/>
                </a:lnTo>
                <a:lnTo>
                  <a:pt x="102" y="174"/>
                </a:lnTo>
                <a:lnTo>
                  <a:pt x="110" y="194"/>
                </a:lnTo>
                <a:lnTo>
                  <a:pt x="116" y="215"/>
                </a:lnTo>
                <a:lnTo>
                  <a:pt x="122" y="235"/>
                </a:lnTo>
                <a:lnTo>
                  <a:pt x="122" y="235"/>
                </a:lnTo>
                <a:lnTo>
                  <a:pt x="123" y="237"/>
                </a:lnTo>
                <a:lnTo>
                  <a:pt x="124" y="238"/>
                </a:lnTo>
                <a:lnTo>
                  <a:pt x="127" y="240"/>
                </a:lnTo>
                <a:lnTo>
                  <a:pt x="128" y="240"/>
                </a:lnTo>
                <a:lnTo>
                  <a:pt x="132" y="237"/>
                </a:lnTo>
                <a:lnTo>
                  <a:pt x="134" y="235"/>
                </a:lnTo>
                <a:lnTo>
                  <a:pt x="134" y="233"/>
                </a:lnTo>
                <a:lnTo>
                  <a:pt x="134" y="233"/>
                </a:lnTo>
                <a:lnTo>
                  <a:pt x="134" y="225"/>
                </a:lnTo>
                <a:lnTo>
                  <a:pt x="132" y="215"/>
                </a:lnTo>
                <a:lnTo>
                  <a:pt x="127" y="197"/>
                </a:lnTo>
                <a:lnTo>
                  <a:pt x="127" y="197"/>
                </a:lnTo>
                <a:lnTo>
                  <a:pt x="122" y="183"/>
                </a:lnTo>
                <a:lnTo>
                  <a:pt x="122" y="183"/>
                </a:lnTo>
                <a:lnTo>
                  <a:pt x="131" y="206"/>
                </a:lnTo>
                <a:lnTo>
                  <a:pt x="131" y="206"/>
                </a:lnTo>
                <a:lnTo>
                  <a:pt x="134" y="220"/>
                </a:lnTo>
                <a:lnTo>
                  <a:pt x="138" y="226"/>
                </a:lnTo>
                <a:lnTo>
                  <a:pt x="141" y="228"/>
                </a:lnTo>
                <a:lnTo>
                  <a:pt x="143" y="230"/>
                </a:lnTo>
                <a:lnTo>
                  <a:pt x="143" y="230"/>
                </a:lnTo>
                <a:lnTo>
                  <a:pt x="145" y="230"/>
                </a:lnTo>
                <a:lnTo>
                  <a:pt x="148" y="228"/>
                </a:lnTo>
                <a:lnTo>
                  <a:pt x="149" y="226"/>
                </a:lnTo>
                <a:lnTo>
                  <a:pt x="150" y="224"/>
                </a:lnTo>
                <a:lnTo>
                  <a:pt x="150" y="224"/>
                </a:lnTo>
                <a:lnTo>
                  <a:pt x="150" y="220"/>
                </a:lnTo>
                <a:lnTo>
                  <a:pt x="150" y="220"/>
                </a:lnTo>
                <a:lnTo>
                  <a:pt x="154" y="230"/>
                </a:lnTo>
                <a:lnTo>
                  <a:pt x="157" y="233"/>
                </a:lnTo>
                <a:lnTo>
                  <a:pt x="159" y="236"/>
                </a:lnTo>
                <a:lnTo>
                  <a:pt x="159" y="236"/>
                </a:lnTo>
                <a:lnTo>
                  <a:pt x="163" y="237"/>
                </a:lnTo>
                <a:lnTo>
                  <a:pt x="167" y="236"/>
                </a:lnTo>
                <a:lnTo>
                  <a:pt x="168" y="233"/>
                </a:lnTo>
                <a:lnTo>
                  <a:pt x="169" y="230"/>
                </a:lnTo>
                <a:lnTo>
                  <a:pt x="169" y="230"/>
                </a:lnTo>
                <a:lnTo>
                  <a:pt x="159" y="192"/>
                </a:lnTo>
                <a:lnTo>
                  <a:pt x="159" y="192"/>
                </a:lnTo>
                <a:lnTo>
                  <a:pt x="165" y="210"/>
                </a:lnTo>
                <a:lnTo>
                  <a:pt x="172" y="227"/>
                </a:lnTo>
                <a:lnTo>
                  <a:pt x="172" y="227"/>
                </a:lnTo>
                <a:lnTo>
                  <a:pt x="173" y="230"/>
                </a:lnTo>
                <a:lnTo>
                  <a:pt x="174" y="231"/>
                </a:lnTo>
                <a:lnTo>
                  <a:pt x="176" y="232"/>
                </a:lnTo>
                <a:lnTo>
                  <a:pt x="179" y="231"/>
                </a:lnTo>
                <a:lnTo>
                  <a:pt x="181" y="231"/>
                </a:lnTo>
                <a:lnTo>
                  <a:pt x="183" y="228"/>
                </a:lnTo>
                <a:lnTo>
                  <a:pt x="183" y="227"/>
                </a:lnTo>
                <a:lnTo>
                  <a:pt x="183" y="224"/>
                </a:lnTo>
                <a:lnTo>
                  <a:pt x="183" y="224"/>
                </a:lnTo>
                <a:lnTo>
                  <a:pt x="178" y="204"/>
                </a:lnTo>
                <a:lnTo>
                  <a:pt x="172" y="183"/>
                </a:lnTo>
                <a:lnTo>
                  <a:pt x="172" y="183"/>
                </a:lnTo>
                <a:lnTo>
                  <a:pt x="180" y="204"/>
                </a:lnTo>
                <a:lnTo>
                  <a:pt x="180" y="204"/>
                </a:lnTo>
                <a:lnTo>
                  <a:pt x="181" y="206"/>
                </a:lnTo>
                <a:lnTo>
                  <a:pt x="184" y="207"/>
                </a:lnTo>
                <a:lnTo>
                  <a:pt x="184" y="207"/>
                </a:lnTo>
                <a:lnTo>
                  <a:pt x="190" y="221"/>
                </a:lnTo>
                <a:lnTo>
                  <a:pt x="190" y="221"/>
                </a:lnTo>
                <a:lnTo>
                  <a:pt x="191" y="224"/>
                </a:lnTo>
                <a:lnTo>
                  <a:pt x="191" y="224"/>
                </a:lnTo>
                <a:lnTo>
                  <a:pt x="198" y="233"/>
                </a:lnTo>
                <a:lnTo>
                  <a:pt x="198" y="233"/>
                </a:lnTo>
                <a:lnTo>
                  <a:pt x="199" y="235"/>
                </a:lnTo>
                <a:lnTo>
                  <a:pt x="201" y="236"/>
                </a:lnTo>
                <a:lnTo>
                  <a:pt x="205" y="236"/>
                </a:lnTo>
                <a:lnTo>
                  <a:pt x="209" y="233"/>
                </a:lnTo>
                <a:lnTo>
                  <a:pt x="209" y="231"/>
                </a:lnTo>
                <a:lnTo>
                  <a:pt x="209" y="228"/>
                </a:lnTo>
                <a:lnTo>
                  <a:pt x="209" y="228"/>
                </a:lnTo>
                <a:lnTo>
                  <a:pt x="207" y="222"/>
                </a:lnTo>
                <a:lnTo>
                  <a:pt x="207" y="222"/>
                </a:lnTo>
                <a:lnTo>
                  <a:pt x="210" y="221"/>
                </a:lnTo>
                <a:lnTo>
                  <a:pt x="212" y="220"/>
                </a:lnTo>
                <a:lnTo>
                  <a:pt x="214" y="219"/>
                </a:lnTo>
                <a:lnTo>
                  <a:pt x="215" y="216"/>
                </a:lnTo>
                <a:lnTo>
                  <a:pt x="215" y="216"/>
                </a:lnTo>
                <a:lnTo>
                  <a:pt x="214" y="212"/>
                </a:lnTo>
                <a:lnTo>
                  <a:pt x="214" y="212"/>
                </a:lnTo>
                <a:lnTo>
                  <a:pt x="215" y="215"/>
                </a:lnTo>
                <a:lnTo>
                  <a:pt x="215" y="215"/>
                </a:lnTo>
                <a:lnTo>
                  <a:pt x="216" y="217"/>
                </a:lnTo>
                <a:lnTo>
                  <a:pt x="219" y="219"/>
                </a:lnTo>
                <a:lnTo>
                  <a:pt x="221" y="219"/>
                </a:lnTo>
                <a:lnTo>
                  <a:pt x="224" y="219"/>
                </a:lnTo>
                <a:lnTo>
                  <a:pt x="224" y="219"/>
                </a:lnTo>
                <a:lnTo>
                  <a:pt x="227" y="217"/>
                </a:lnTo>
                <a:lnTo>
                  <a:pt x="230" y="215"/>
                </a:lnTo>
                <a:lnTo>
                  <a:pt x="230" y="215"/>
                </a:lnTo>
                <a:lnTo>
                  <a:pt x="231" y="209"/>
                </a:lnTo>
                <a:lnTo>
                  <a:pt x="231" y="204"/>
                </a:lnTo>
                <a:lnTo>
                  <a:pt x="229" y="197"/>
                </a:lnTo>
                <a:lnTo>
                  <a:pt x="226" y="192"/>
                </a:lnTo>
                <a:lnTo>
                  <a:pt x="226" y="192"/>
                </a:lnTo>
                <a:lnTo>
                  <a:pt x="229" y="191"/>
                </a:lnTo>
                <a:lnTo>
                  <a:pt x="229" y="191"/>
                </a:lnTo>
                <a:lnTo>
                  <a:pt x="238" y="221"/>
                </a:lnTo>
                <a:lnTo>
                  <a:pt x="238" y="221"/>
                </a:lnTo>
                <a:lnTo>
                  <a:pt x="240" y="222"/>
                </a:lnTo>
                <a:lnTo>
                  <a:pt x="241" y="225"/>
                </a:lnTo>
                <a:lnTo>
                  <a:pt x="246" y="225"/>
                </a:lnTo>
                <a:lnTo>
                  <a:pt x="248" y="225"/>
                </a:lnTo>
                <a:lnTo>
                  <a:pt x="250" y="224"/>
                </a:lnTo>
                <a:lnTo>
                  <a:pt x="251" y="221"/>
                </a:lnTo>
                <a:lnTo>
                  <a:pt x="251" y="220"/>
                </a:lnTo>
                <a:lnTo>
                  <a:pt x="251" y="220"/>
                </a:lnTo>
                <a:lnTo>
                  <a:pt x="251" y="217"/>
                </a:lnTo>
                <a:lnTo>
                  <a:pt x="251" y="217"/>
                </a:lnTo>
                <a:lnTo>
                  <a:pt x="251" y="217"/>
                </a:lnTo>
                <a:lnTo>
                  <a:pt x="251" y="217"/>
                </a:lnTo>
                <a:lnTo>
                  <a:pt x="250" y="211"/>
                </a:lnTo>
                <a:lnTo>
                  <a:pt x="250" y="211"/>
                </a:lnTo>
                <a:lnTo>
                  <a:pt x="251" y="212"/>
                </a:lnTo>
                <a:lnTo>
                  <a:pt x="253" y="214"/>
                </a:lnTo>
                <a:lnTo>
                  <a:pt x="257" y="212"/>
                </a:lnTo>
                <a:lnTo>
                  <a:pt x="261" y="209"/>
                </a:lnTo>
                <a:lnTo>
                  <a:pt x="261" y="207"/>
                </a:lnTo>
                <a:lnTo>
                  <a:pt x="261" y="205"/>
                </a:lnTo>
                <a:lnTo>
                  <a:pt x="261" y="205"/>
                </a:lnTo>
                <a:lnTo>
                  <a:pt x="260" y="195"/>
                </a:lnTo>
                <a:lnTo>
                  <a:pt x="260" y="195"/>
                </a:lnTo>
                <a:lnTo>
                  <a:pt x="260" y="195"/>
                </a:lnTo>
                <a:lnTo>
                  <a:pt x="261" y="197"/>
                </a:lnTo>
                <a:lnTo>
                  <a:pt x="262" y="199"/>
                </a:lnTo>
                <a:lnTo>
                  <a:pt x="267" y="197"/>
                </a:lnTo>
                <a:lnTo>
                  <a:pt x="269" y="195"/>
                </a:lnTo>
                <a:lnTo>
                  <a:pt x="271" y="194"/>
                </a:lnTo>
                <a:lnTo>
                  <a:pt x="271" y="191"/>
                </a:lnTo>
                <a:lnTo>
                  <a:pt x="271" y="191"/>
                </a:lnTo>
                <a:lnTo>
                  <a:pt x="274" y="195"/>
                </a:lnTo>
                <a:lnTo>
                  <a:pt x="277" y="195"/>
                </a:lnTo>
                <a:lnTo>
                  <a:pt x="281" y="195"/>
                </a:lnTo>
                <a:lnTo>
                  <a:pt x="281" y="195"/>
                </a:lnTo>
                <a:lnTo>
                  <a:pt x="282" y="195"/>
                </a:lnTo>
                <a:lnTo>
                  <a:pt x="283" y="192"/>
                </a:lnTo>
                <a:lnTo>
                  <a:pt x="284" y="191"/>
                </a:lnTo>
                <a:lnTo>
                  <a:pt x="284" y="189"/>
                </a:lnTo>
                <a:lnTo>
                  <a:pt x="284" y="189"/>
                </a:lnTo>
                <a:lnTo>
                  <a:pt x="281" y="168"/>
                </a:lnTo>
                <a:lnTo>
                  <a:pt x="274" y="147"/>
                </a:lnTo>
                <a:lnTo>
                  <a:pt x="267" y="127"/>
                </a:lnTo>
                <a:lnTo>
                  <a:pt x="261" y="106"/>
                </a:lnTo>
                <a:lnTo>
                  <a:pt x="261" y="106"/>
                </a:lnTo>
                <a:lnTo>
                  <a:pt x="258" y="96"/>
                </a:lnTo>
                <a:lnTo>
                  <a:pt x="258" y="96"/>
                </a:lnTo>
                <a:lnTo>
                  <a:pt x="266" y="117"/>
                </a:lnTo>
                <a:lnTo>
                  <a:pt x="266" y="117"/>
                </a:lnTo>
                <a:lnTo>
                  <a:pt x="273" y="135"/>
                </a:lnTo>
                <a:lnTo>
                  <a:pt x="278" y="154"/>
                </a:lnTo>
                <a:lnTo>
                  <a:pt x="278" y="154"/>
                </a:lnTo>
                <a:lnTo>
                  <a:pt x="282" y="165"/>
                </a:lnTo>
                <a:lnTo>
                  <a:pt x="284" y="170"/>
                </a:lnTo>
                <a:lnTo>
                  <a:pt x="289" y="174"/>
                </a:lnTo>
                <a:lnTo>
                  <a:pt x="289" y="174"/>
                </a:lnTo>
                <a:lnTo>
                  <a:pt x="292" y="174"/>
                </a:lnTo>
                <a:lnTo>
                  <a:pt x="294" y="174"/>
                </a:lnTo>
                <a:lnTo>
                  <a:pt x="297" y="173"/>
                </a:lnTo>
                <a:lnTo>
                  <a:pt x="298" y="170"/>
                </a:lnTo>
                <a:lnTo>
                  <a:pt x="298" y="170"/>
                </a:lnTo>
                <a:lnTo>
                  <a:pt x="299" y="164"/>
                </a:lnTo>
                <a:lnTo>
                  <a:pt x="299" y="159"/>
                </a:lnTo>
                <a:lnTo>
                  <a:pt x="298" y="148"/>
                </a:lnTo>
                <a:lnTo>
                  <a:pt x="298" y="148"/>
                </a:lnTo>
                <a:lnTo>
                  <a:pt x="296" y="133"/>
                </a:lnTo>
                <a:lnTo>
                  <a:pt x="296" y="133"/>
                </a:lnTo>
                <a:lnTo>
                  <a:pt x="298" y="135"/>
                </a:lnTo>
                <a:lnTo>
                  <a:pt x="302" y="137"/>
                </a:lnTo>
                <a:lnTo>
                  <a:pt x="302" y="137"/>
                </a:lnTo>
                <a:lnTo>
                  <a:pt x="304" y="137"/>
                </a:lnTo>
                <a:lnTo>
                  <a:pt x="307" y="137"/>
                </a:lnTo>
                <a:lnTo>
                  <a:pt x="308" y="134"/>
                </a:lnTo>
                <a:lnTo>
                  <a:pt x="309" y="133"/>
                </a:lnTo>
                <a:lnTo>
                  <a:pt x="309" y="133"/>
                </a:lnTo>
                <a:lnTo>
                  <a:pt x="309" y="125"/>
                </a:lnTo>
                <a:lnTo>
                  <a:pt x="309" y="119"/>
                </a:lnTo>
                <a:lnTo>
                  <a:pt x="308" y="106"/>
                </a:lnTo>
                <a:lnTo>
                  <a:pt x="300" y="80"/>
                </a:lnTo>
                <a:lnTo>
                  <a:pt x="300" y="80"/>
                </a:lnTo>
                <a:lnTo>
                  <a:pt x="300" y="78"/>
                </a:lnTo>
                <a:lnTo>
                  <a:pt x="300" y="78"/>
                </a:lnTo>
                <a:lnTo>
                  <a:pt x="302" y="83"/>
                </a:lnTo>
                <a:lnTo>
                  <a:pt x="302" y="83"/>
                </a:lnTo>
                <a:lnTo>
                  <a:pt x="308" y="101"/>
                </a:lnTo>
                <a:lnTo>
                  <a:pt x="313" y="109"/>
                </a:lnTo>
                <a:lnTo>
                  <a:pt x="315" y="113"/>
                </a:lnTo>
                <a:lnTo>
                  <a:pt x="318" y="117"/>
                </a:lnTo>
                <a:lnTo>
                  <a:pt x="318" y="117"/>
                </a:lnTo>
                <a:lnTo>
                  <a:pt x="322" y="118"/>
                </a:lnTo>
                <a:lnTo>
                  <a:pt x="325" y="118"/>
                </a:lnTo>
                <a:lnTo>
                  <a:pt x="328" y="117"/>
                </a:lnTo>
                <a:lnTo>
                  <a:pt x="329" y="113"/>
                </a:lnTo>
                <a:lnTo>
                  <a:pt x="329" y="113"/>
                </a:lnTo>
                <a:lnTo>
                  <a:pt x="331" y="104"/>
                </a:lnTo>
                <a:lnTo>
                  <a:pt x="331" y="104"/>
                </a:lnTo>
                <a:lnTo>
                  <a:pt x="331" y="107"/>
                </a:lnTo>
                <a:lnTo>
                  <a:pt x="333" y="108"/>
                </a:lnTo>
                <a:lnTo>
                  <a:pt x="333" y="109"/>
                </a:lnTo>
                <a:lnTo>
                  <a:pt x="333" y="109"/>
                </a:lnTo>
                <a:lnTo>
                  <a:pt x="336" y="109"/>
                </a:lnTo>
                <a:lnTo>
                  <a:pt x="339" y="108"/>
                </a:lnTo>
                <a:lnTo>
                  <a:pt x="340" y="104"/>
                </a:lnTo>
                <a:lnTo>
                  <a:pt x="340" y="101"/>
                </a:lnTo>
                <a:lnTo>
                  <a:pt x="340" y="92"/>
                </a:lnTo>
                <a:lnTo>
                  <a:pt x="339" y="82"/>
                </a:lnTo>
                <a:lnTo>
                  <a:pt x="339" y="82"/>
                </a:lnTo>
                <a:lnTo>
                  <a:pt x="338" y="67"/>
                </a:lnTo>
                <a:lnTo>
                  <a:pt x="334" y="54"/>
                </a:lnTo>
                <a:lnTo>
                  <a:pt x="334" y="54"/>
                </a:lnTo>
                <a:lnTo>
                  <a:pt x="330" y="44"/>
                </a:lnTo>
                <a:lnTo>
                  <a:pt x="328" y="34"/>
                </a:lnTo>
                <a:lnTo>
                  <a:pt x="328" y="34"/>
                </a:lnTo>
                <a:lnTo>
                  <a:pt x="328" y="30"/>
                </a:lnTo>
                <a:lnTo>
                  <a:pt x="330" y="31"/>
                </a:lnTo>
                <a:lnTo>
                  <a:pt x="335" y="39"/>
                </a:lnTo>
                <a:lnTo>
                  <a:pt x="335" y="39"/>
                </a:lnTo>
                <a:lnTo>
                  <a:pt x="338" y="41"/>
                </a:lnTo>
                <a:lnTo>
                  <a:pt x="340" y="41"/>
                </a:lnTo>
                <a:lnTo>
                  <a:pt x="343" y="40"/>
                </a:lnTo>
                <a:lnTo>
                  <a:pt x="345" y="37"/>
                </a:lnTo>
                <a:lnTo>
                  <a:pt x="345" y="37"/>
                </a:lnTo>
                <a:lnTo>
                  <a:pt x="346" y="18"/>
                </a:lnTo>
                <a:lnTo>
                  <a:pt x="346" y="18"/>
                </a:lnTo>
                <a:lnTo>
                  <a:pt x="351" y="24"/>
                </a:lnTo>
                <a:lnTo>
                  <a:pt x="351" y="24"/>
                </a:lnTo>
                <a:lnTo>
                  <a:pt x="353" y="25"/>
                </a:lnTo>
                <a:lnTo>
                  <a:pt x="355" y="25"/>
                </a:lnTo>
                <a:lnTo>
                  <a:pt x="356" y="25"/>
                </a:lnTo>
                <a:lnTo>
                  <a:pt x="359" y="24"/>
                </a:lnTo>
                <a:lnTo>
                  <a:pt x="360" y="20"/>
                </a:lnTo>
                <a:lnTo>
                  <a:pt x="360" y="18"/>
                </a:lnTo>
                <a:lnTo>
                  <a:pt x="359" y="15"/>
                </a:lnTo>
                <a:lnTo>
                  <a:pt x="359" y="15"/>
                </a:lnTo>
                <a:close/>
                <a:moveTo>
                  <a:pt x="148" y="152"/>
                </a:moveTo>
                <a:lnTo>
                  <a:pt x="148" y="152"/>
                </a:lnTo>
                <a:lnTo>
                  <a:pt x="150" y="158"/>
                </a:lnTo>
                <a:lnTo>
                  <a:pt x="150" y="158"/>
                </a:lnTo>
                <a:lnTo>
                  <a:pt x="154" y="173"/>
                </a:lnTo>
                <a:lnTo>
                  <a:pt x="154" y="173"/>
                </a:lnTo>
                <a:lnTo>
                  <a:pt x="148" y="152"/>
                </a:lnTo>
                <a:lnTo>
                  <a:pt x="148" y="152"/>
                </a:lnTo>
                <a:close/>
              </a:path>
            </a:pathLst>
          </a:custGeom>
          <a:solidFill>
            <a:srgbClr val="FFC000"/>
          </a:solidFill>
          <a:ln w="9525">
            <a:noFill/>
          </a:ln>
        </p:spPr>
        <p:txBody>
          <a:bodyPr/>
          <a:p>
            <a:endParaRPr lang="en-GB" altLang="en-US"/>
          </a:p>
        </p:txBody>
      </p:sp>
      <p:sp>
        <p:nvSpPr>
          <p:cNvPr id="7" name="Freeform 2007"/>
          <p:cNvSpPr>
            <a:spLocks noEditPoints="1"/>
          </p:cNvSpPr>
          <p:nvPr/>
        </p:nvSpPr>
        <p:spPr bwMode="auto">
          <a:xfrm>
            <a:off x="6161088" y="1504950"/>
            <a:ext cx="3981450" cy="2743200"/>
          </a:xfrm>
          <a:custGeom>
            <a:avLst/>
            <a:gdLst>
              <a:gd name="T0" fmla="*/ 338 w 360"/>
              <a:gd name="T1" fmla="*/ 13 h 247"/>
              <a:gd name="T2" fmla="*/ 317 w 360"/>
              <a:gd name="T3" fmla="*/ 25 h 247"/>
              <a:gd name="T4" fmla="*/ 298 w 360"/>
              <a:gd name="T5" fmla="*/ 20 h 247"/>
              <a:gd name="T6" fmla="*/ 317 w 360"/>
              <a:gd name="T7" fmla="*/ 86 h 247"/>
              <a:gd name="T8" fmla="*/ 284 w 360"/>
              <a:gd name="T9" fmla="*/ 21 h 247"/>
              <a:gd name="T10" fmla="*/ 283 w 360"/>
              <a:gd name="T11" fmla="*/ 58 h 247"/>
              <a:gd name="T12" fmla="*/ 257 w 360"/>
              <a:gd name="T13" fmla="*/ 20 h 247"/>
              <a:gd name="T14" fmla="*/ 268 w 360"/>
              <a:gd name="T15" fmla="*/ 75 h 247"/>
              <a:gd name="T16" fmla="*/ 232 w 360"/>
              <a:gd name="T17" fmla="*/ 15 h 247"/>
              <a:gd name="T18" fmla="*/ 241 w 360"/>
              <a:gd name="T19" fmla="*/ 81 h 247"/>
              <a:gd name="T20" fmla="*/ 199 w 360"/>
              <a:gd name="T21" fmla="*/ 8 h 247"/>
              <a:gd name="T22" fmla="*/ 189 w 360"/>
              <a:gd name="T23" fmla="*/ 10 h 247"/>
              <a:gd name="T24" fmla="*/ 169 w 360"/>
              <a:gd name="T25" fmla="*/ 13 h 247"/>
              <a:gd name="T26" fmla="*/ 150 w 360"/>
              <a:gd name="T27" fmla="*/ 16 h 247"/>
              <a:gd name="T28" fmla="*/ 133 w 360"/>
              <a:gd name="T29" fmla="*/ 8 h 247"/>
              <a:gd name="T30" fmla="*/ 134 w 360"/>
              <a:gd name="T31" fmla="*/ 42 h 247"/>
              <a:gd name="T32" fmla="*/ 118 w 360"/>
              <a:gd name="T33" fmla="*/ 35 h 247"/>
              <a:gd name="T34" fmla="*/ 98 w 360"/>
              <a:gd name="T35" fmla="*/ 32 h 247"/>
              <a:gd name="T36" fmla="*/ 80 w 360"/>
              <a:gd name="T37" fmla="*/ 40 h 247"/>
              <a:gd name="T38" fmla="*/ 97 w 360"/>
              <a:gd name="T39" fmla="*/ 87 h 247"/>
              <a:gd name="T40" fmla="*/ 66 w 360"/>
              <a:gd name="T41" fmla="*/ 54 h 247"/>
              <a:gd name="T42" fmla="*/ 62 w 360"/>
              <a:gd name="T43" fmla="*/ 65 h 247"/>
              <a:gd name="T44" fmla="*/ 49 w 360"/>
              <a:gd name="T45" fmla="*/ 72 h 247"/>
              <a:gd name="T46" fmla="*/ 35 w 360"/>
              <a:gd name="T47" fmla="*/ 78 h 247"/>
              <a:gd name="T48" fmla="*/ 26 w 360"/>
              <a:gd name="T49" fmla="*/ 90 h 247"/>
              <a:gd name="T50" fmla="*/ 26 w 360"/>
              <a:gd name="T51" fmla="*/ 135 h 247"/>
              <a:gd name="T52" fmla="*/ 4 w 360"/>
              <a:gd name="T53" fmla="*/ 116 h 247"/>
              <a:gd name="T54" fmla="*/ 5 w 360"/>
              <a:gd name="T55" fmla="*/ 161 h 247"/>
              <a:gd name="T56" fmla="*/ 14 w 360"/>
              <a:gd name="T57" fmla="*/ 145 h 247"/>
              <a:gd name="T58" fmla="*/ 36 w 360"/>
              <a:gd name="T59" fmla="*/ 217 h 247"/>
              <a:gd name="T60" fmla="*/ 44 w 360"/>
              <a:gd name="T61" fmla="*/ 161 h 247"/>
              <a:gd name="T62" fmla="*/ 77 w 360"/>
              <a:gd name="T63" fmla="*/ 224 h 247"/>
              <a:gd name="T64" fmla="*/ 76 w 360"/>
              <a:gd name="T65" fmla="*/ 185 h 247"/>
              <a:gd name="T66" fmla="*/ 106 w 360"/>
              <a:gd name="T67" fmla="*/ 245 h 247"/>
              <a:gd name="T68" fmla="*/ 108 w 360"/>
              <a:gd name="T69" fmla="*/ 196 h 247"/>
              <a:gd name="T70" fmla="*/ 124 w 360"/>
              <a:gd name="T71" fmla="*/ 238 h 247"/>
              <a:gd name="T72" fmla="*/ 127 w 360"/>
              <a:gd name="T73" fmla="*/ 197 h 247"/>
              <a:gd name="T74" fmla="*/ 145 w 360"/>
              <a:gd name="T75" fmla="*/ 230 h 247"/>
              <a:gd name="T76" fmla="*/ 159 w 360"/>
              <a:gd name="T77" fmla="*/ 236 h 247"/>
              <a:gd name="T78" fmla="*/ 172 w 360"/>
              <a:gd name="T79" fmla="*/ 227 h 247"/>
              <a:gd name="T80" fmla="*/ 178 w 360"/>
              <a:gd name="T81" fmla="*/ 204 h 247"/>
              <a:gd name="T82" fmla="*/ 191 w 360"/>
              <a:gd name="T83" fmla="*/ 224 h 247"/>
              <a:gd name="T84" fmla="*/ 209 w 360"/>
              <a:gd name="T85" fmla="*/ 228 h 247"/>
              <a:gd name="T86" fmla="*/ 215 w 360"/>
              <a:gd name="T87" fmla="*/ 215 h 247"/>
              <a:gd name="T88" fmla="*/ 231 w 360"/>
              <a:gd name="T89" fmla="*/ 209 h 247"/>
              <a:gd name="T90" fmla="*/ 241 w 360"/>
              <a:gd name="T91" fmla="*/ 225 h 247"/>
              <a:gd name="T92" fmla="*/ 251 w 360"/>
              <a:gd name="T93" fmla="*/ 217 h 247"/>
              <a:gd name="T94" fmla="*/ 260 w 360"/>
              <a:gd name="T95" fmla="*/ 195 h 247"/>
              <a:gd name="T96" fmla="*/ 274 w 360"/>
              <a:gd name="T97" fmla="*/ 195 h 247"/>
              <a:gd name="T98" fmla="*/ 274 w 360"/>
              <a:gd name="T99" fmla="*/ 147 h 247"/>
              <a:gd name="T100" fmla="*/ 278 w 360"/>
              <a:gd name="T101" fmla="*/ 154 h 247"/>
              <a:gd name="T102" fmla="*/ 299 w 360"/>
              <a:gd name="T103" fmla="*/ 164 h 247"/>
              <a:gd name="T104" fmla="*/ 307 w 360"/>
              <a:gd name="T105" fmla="*/ 137 h 247"/>
              <a:gd name="T106" fmla="*/ 300 w 360"/>
              <a:gd name="T107" fmla="*/ 78 h 247"/>
              <a:gd name="T108" fmla="*/ 328 w 360"/>
              <a:gd name="T109" fmla="*/ 117 h 247"/>
              <a:gd name="T110" fmla="*/ 339 w 360"/>
              <a:gd name="T111" fmla="*/ 108 h 247"/>
              <a:gd name="T112" fmla="*/ 328 w 360"/>
              <a:gd name="T113" fmla="*/ 34 h 247"/>
              <a:gd name="T114" fmla="*/ 345 w 360"/>
              <a:gd name="T115" fmla="*/ 37 h 247"/>
              <a:gd name="T116" fmla="*/ 360 w 360"/>
              <a:gd name="T117" fmla="*/ 18 h 247"/>
              <a:gd name="T118" fmla="*/ 148 w 360"/>
              <a:gd name="T119" fmla="*/ 152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0" h="247">
                <a:moveTo>
                  <a:pt x="359" y="15"/>
                </a:moveTo>
                <a:lnTo>
                  <a:pt x="359" y="15"/>
                </a:lnTo>
                <a:lnTo>
                  <a:pt x="354" y="10"/>
                </a:lnTo>
                <a:lnTo>
                  <a:pt x="348" y="5"/>
                </a:lnTo>
                <a:lnTo>
                  <a:pt x="348" y="5"/>
                </a:lnTo>
                <a:lnTo>
                  <a:pt x="345" y="4"/>
                </a:lnTo>
                <a:lnTo>
                  <a:pt x="343" y="5"/>
                </a:lnTo>
                <a:lnTo>
                  <a:pt x="343" y="5"/>
                </a:lnTo>
                <a:lnTo>
                  <a:pt x="339" y="8"/>
                </a:lnTo>
                <a:lnTo>
                  <a:pt x="338" y="13"/>
                </a:lnTo>
                <a:lnTo>
                  <a:pt x="335" y="21"/>
                </a:lnTo>
                <a:lnTo>
                  <a:pt x="335" y="21"/>
                </a:lnTo>
                <a:lnTo>
                  <a:pt x="331" y="19"/>
                </a:lnTo>
                <a:lnTo>
                  <a:pt x="327" y="16"/>
                </a:lnTo>
                <a:lnTo>
                  <a:pt x="327" y="16"/>
                </a:lnTo>
                <a:lnTo>
                  <a:pt x="323" y="18"/>
                </a:lnTo>
                <a:lnTo>
                  <a:pt x="320" y="19"/>
                </a:lnTo>
                <a:lnTo>
                  <a:pt x="318" y="21"/>
                </a:lnTo>
                <a:lnTo>
                  <a:pt x="317" y="25"/>
                </a:lnTo>
                <a:lnTo>
                  <a:pt x="317" y="25"/>
                </a:lnTo>
                <a:lnTo>
                  <a:pt x="317" y="29"/>
                </a:lnTo>
                <a:lnTo>
                  <a:pt x="317" y="29"/>
                </a:lnTo>
                <a:lnTo>
                  <a:pt x="313" y="24"/>
                </a:lnTo>
                <a:lnTo>
                  <a:pt x="309" y="19"/>
                </a:lnTo>
                <a:lnTo>
                  <a:pt x="309" y="19"/>
                </a:lnTo>
                <a:lnTo>
                  <a:pt x="307" y="16"/>
                </a:lnTo>
                <a:lnTo>
                  <a:pt x="304" y="16"/>
                </a:lnTo>
                <a:lnTo>
                  <a:pt x="302" y="16"/>
                </a:lnTo>
                <a:lnTo>
                  <a:pt x="299" y="18"/>
                </a:lnTo>
                <a:lnTo>
                  <a:pt x="298" y="20"/>
                </a:lnTo>
                <a:lnTo>
                  <a:pt x="297" y="21"/>
                </a:lnTo>
                <a:lnTo>
                  <a:pt x="297" y="24"/>
                </a:lnTo>
                <a:lnTo>
                  <a:pt x="298" y="26"/>
                </a:lnTo>
                <a:lnTo>
                  <a:pt x="298" y="26"/>
                </a:lnTo>
                <a:lnTo>
                  <a:pt x="303" y="35"/>
                </a:lnTo>
                <a:lnTo>
                  <a:pt x="307" y="45"/>
                </a:lnTo>
                <a:lnTo>
                  <a:pt x="312" y="65"/>
                </a:lnTo>
                <a:lnTo>
                  <a:pt x="312" y="65"/>
                </a:lnTo>
                <a:lnTo>
                  <a:pt x="314" y="75"/>
                </a:lnTo>
                <a:lnTo>
                  <a:pt x="317" y="86"/>
                </a:lnTo>
                <a:lnTo>
                  <a:pt x="317" y="86"/>
                </a:lnTo>
                <a:lnTo>
                  <a:pt x="317" y="85"/>
                </a:lnTo>
                <a:lnTo>
                  <a:pt x="317" y="85"/>
                </a:lnTo>
                <a:lnTo>
                  <a:pt x="307" y="57"/>
                </a:lnTo>
                <a:lnTo>
                  <a:pt x="307" y="57"/>
                </a:lnTo>
                <a:lnTo>
                  <a:pt x="303" y="47"/>
                </a:lnTo>
                <a:lnTo>
                  <a:pt x="298" y="37"/>
                </a:lnTo>
                <a:lnTo>
                  <a:pt x="292" y="29"/>
                </a:lnTo>
                <a:lnTo>
                  <a:pt x="284" y="21"/>
                </a:lnTo>
                <a:lnTo>
                  <a:pt x="284" y="21"/>
                </a:lnTo>
                <a:lnTo>
                  <a:pt x="282" y="20"/>
                </a:lnTo>
                <a:lnTo>
                  <a:pt x="279" y="21"/>
                </a:lnTo>
                <a:lnTo>
                  <a:pt x="277" y="23"/>
                </a:lnTo>
                <a:lnTo>
                  <a:pt x="276" y="24"/>
                </a:lnTo>
                <a:lnTo>
                  <a:pt x="276" y="24"/>
                </a:lnTo>
                <a:lnTo>
                  <a:pt x="274" y="27"/>
                </a:lnTo>
                <a:lnTo>
                  <a:pt x="274" y="31"/>
                </a:lnTo>
                <a:lnTo>
                  <a:pt x="276" y="41"/>
                </a:lnTo>
                <a:lnTo>
                  <a:pt x="283" y="58"/>
                </a:lnTo>
                <a:lnTo>
                  <a:pt x="283" y="58"/>
                </a:lnTo>
                <a:lnTo>
                  <a:pt x="292" y="92"/>
                </a:lnTo>
                <a:lnTo>
                  <a:pt x="292" y="92"/>
                </a:lnTo>
                <a:lnTo>
                  <a:pt x="286" y="78"/>
                </a:lnTo>
                <a:lnTo>
                  <a:pt x="286" y="78"/>
                </a:lnTo>
                <a:lnTo>
                  <a:pt x="274" y="50"/>
                </a:lnTo>
                <a:lnTo>
                  <a:pt x="268" y="35"/>
                </a:lnTo>
                <a:lnTo>
                  <a:pt x="261" y="23"/>
                </a:lnTo>
                <a:lnTo>
                  <a:pt x="261" y="23"/>
                </a:lnTo>
                <a:lnTo>
                  <a:pt x="258" y="20"/>
                </a:lnTo>
                <a:lnTo>
                  <a:pt x="257" y="20"/>
                </a:lnTo>
                <a:lnTo>
                  <a:pt x="253" y="20"/>
                </a:lnTo>
                <a:lnTo>
                  <a:pt x="251" y="23"/>
                </a:lnTo>
                <a:lnTo>
                  <a:pt x="250" y="24"/>
                </a:lnTo>
                <a:lnTo>
                  <a:pt x="250" y="26"/>
                </a:lnTo>
                <a:lnTo>
                  <a:pt x="250" y="26"/>
                </a:lnTo>
                <a:lnTo>
                  <a:pt x="252" y="34"/>
                </a:lnTo>
                <a:lnTo>
                  <a:pt x="256" y="41"/>
                </a:lnTo>
                <a:lnTo>
                  <a:pt x="261" y="55"/>
                </a:lnTo>
                <a:lnTo>
                  <a:pt x="261" y="55"/>
                </a:lnTo>
                <a:lnTo>
                  <a:pt x="268" y="75"/>
                </a:lnTo>
                <a:lnTo>
                  <a:pt x="274" y="94"/>
                </a:lnTo>
                <a:lnTo>
                  <a:pt x="274" y="94"/>
                </a:lnTo>
                <a:lnTo>
                  <a:pt x="279" y="118"/>
                </a:lnTo>
                <a:lnTo>
                  <a:pt x="279" y="118"/>
                </a:lnTo>
                <a:lnTo>
                  <a:pt x="273" y="99"/>
                </a:lnTo>
                <a:lnTo>
                  <a:pt x="273" y="99"/>
                </a:lnTo>
                <a:lnTo>
                  <a:pt x="255" y="56"/>
                </a:lnTo>
                <a:lnTo>
                  <a:pt x="245" y="35"/>
                </a:lnTo>
                <a:lnTo>
                  <a:pt x="238" y="25"/>
                </a:lnTo>
                <a:lnTo>
                  <a:pt x="232" y="15"/>
                </a:lnTo>
                <a:lnTo>
                  <a:pt x="232" y="15"/>
                </a:lnTo>
                <a:lnTo>
                  <a:pt x="231" y="13"/>
                </a:lnTo>
                <a:lnTo>
                  <a:pt x="229" y="13"/>
                </a:lnTo>
                <a:lnTo>
                  <a:pt x="225" y="13"/>
                </a:lnTo>
                <a:lnTo>
                  <a:pt x="222" y="15"/>
                </a:lnTo>
                <a:lnTo>
                  <a:pt x="221" y="16"/>
                </a:lnTo>
                <a:lnTo>
                  <a:pt x="221" y="19"/>
                </a:lnTo>
                <a:lnTo>
                  <a:pt x="221" y="19"/>
                </a:lnTo>
                <a:lnTo>
                  <a:pt x="241" y="81"/>
                </a:lnTo>
                <a:lnTo>
                  <a:pt x="241" y="81"/>
                </a:lnTo>
                <a:lnTo>
                  <a:pt x="229" y="49"/>
                </a:lnTo>
                <a:lnTo>
                  <a:pt x="229" y="49"/>
                </a:lnTo>
                <a:lnTo>
                  <a:pt x="220" y="27"/>
                </a:lnTo>
                <a:lnTo>
                  <a:pt x="215" y="18"/>
                </a:lnTo>
                <a:lnTo>
                  <a:pt x="209" y="9"/>
                </a:lnTo>
                <a:lnTo>
                  <a:pt x="209" y="9"/>
                </a:lnTo>
                <a:lnTo>
                  <a:pt x="207" y="8"/>
                </a:lnTo>
                <a:lnTo>
                  <a:pt x="205" y="6"/>
                </a:lnTo>
                <a:lnTo>
                  <a:pt x="201" y="6"/>
                </a:lnTo>
                <a:lnTo>
                  <a:pt x="199" y="8"/>
                </a:lnTo>
                <a:lnTo>
                  <a:pt x="198" y="9"/>
                </a:lnTo>
                <a:lnTo>
                  <a:pt x="198" y="11"/>
                </a:lnTo>
                <a:lnTo>
                  <a:pt x="198" y="14"/>
                </a:lnTo>
                <a:lnTo>
                  <a:pt x="198" y="14"/>
                </a:lnTo>
                <a:lnTo>
                  <a:pt x="204" y="31"/>
                </a:lnTo>
                <a:lnTo>
                  <a:pt x="204" y="31"/>
                </a:lnTo>
                <a:lnTo>
                  <a:pt x="194" y="14"/>
                </a:lnTo>
                <a:lnTo>
                  <a:pt x="194" y="14"/>
                </a:lnTo>
                <a:lnTo>
                  <a:pt x="191" y="11"/>
                </a:lnTo>
                <a:lnTo>
                  <a:pt x="189" y="10"/>
                </a:lnTo>
                <a:lnTo>
                  <a:pt x="185" y="11"/>
                </a:lnTo>
                <a:lnTo>
                  <a:pt x="184" y="15"/>
                </a:lnTo>
                <a:lnTo>
                  <a:pt x="184" y="15"/>
                </a:lnTo>
                <a:lnTo>
                  <a:pt x="179" y="9"/>
                </a:lnTo>
                <a:lnTo>
                  <a:pt x="179" y="9"/>
                </a:lnTo>
                <a:lnTo>
                  <a:pt x="176" y="8"/>
                </a:lnTo>
                <a:lnTo>
                  <a:pt x="173" y="6"/>
                </a:lnTo>
                <a:lnTo>
                  <a:pt x="169" y="9"/>
                </a:lnTo>
                <a:lnTo>
                  <a:pt x="169" y="10"/>
                </a:lnTo>
                <a:lnTo>
                  <a:pt x="169" y="13"/>
                </a:lnTo>
                <a:lnTo>
                  <a:pt x="169" y="13"/>
                </a:lnTo>
                <a:lnTo>
                  <a:pt x="164" y="6"/>
                </a:lnTo>
                <a:lnTo>
                  <a:pt x="159" y="1"/>
                </a:lnTo>
                <a:lnTo>
                  <a:pt x="159" y="1"/>
                </a:lnTo>
                <a:lnTo>
                  <a:pt x="155" y="0"/>
                </a:lnTo>
                <a:lnTo>
                  <a:pt x="152" y="3"/>
                </a:lnTo>
                <a:lnTo>
                  <a:pt x="152" y="3"/>
                </a:lnTo>
                <a:lnTo>
                  <a:pt x="150" y="5"/>
                </a:lnTo>
                <a:lnTo>
                  <a:pt x="149" y="8"/>
                </a:lnTo>
                <a:lnTo>
                  <a:pt x="150" y="16"/>
                </a:lnTo>
                <a:lnTo>
                  <a:pt x="154" y="30"/>
                </a:lnTo>
                <a:lnTo>
                  <a:pt x="154" y="30"/>
                </a:lnTo>
                <a:lnTo>
                  <a:pt x="157" y="36"/>
                </a:lnTo>
                <a:lnTo>
                  <a:pt x="157" y="36"/>
                </a:lnTo>
                <a:lnTo>
                  <a:pt x="149" y="20"/>
                </a:lnTo>
                <a:lnTo>
                  <a:pt x="144" y="14"/>
                </a:lnTo>
                <a:lnTo>
                  <a:pt x="139" y="8"/>
                </a:lnTo>
                <a:lnTo>
                  <a:pt x="139" y="8"/>
                </a:lnTo>
                <a:lnTo>
                  <a:pt x="136" y="8"/>
                </a:lnTo>
                <a:lnTo>
                  <a:pt x="133" y="8"/>
                </a:lnTo>
                <a:lnTo>
                  <a:pt x="133" y="8"/>
                </a:lnTo>
                <a:lnTo>
                  <a:pt x="132" y="9"/>
                </a:lnTo>
                <a:lnTo>
                  <a:pt x="132" y="9"/>
                </a:lnTo>
                <a:lnTo>
                  <a:pt x="129" y="11"/>
                </a:lnTo>
                <a:lnTo>
                  <a:pt x="128" y="15"/>
                </a:lnTo>
                <a:lnTo>
                  <a:pt x="128" y="15"/>
                </a:lnTo>
                <a:lnTo>
                  <a:pt x="132" y="30"/>
                </a:lnTo>
                <a:lnTo>
                  <a:pt x="137" y="44"/>
                </a:lnTo>
                <a:lnTo>
                  <a:pt x="137" y="44"/>
                </a:lnTo>
                <a:lnTo>
                  <a:pt x="134" y="42"/>
                </a:lnTo>
                <a:lnTo>
                  <a:pt x="134" y="42"/>
                </a:lnTo>
                <a:lnTo>
                  <a:pt x="132" y="41"/>
                </a:lnTo>
                <a:lnTo>
                  <a:pt x="131" y="40"/>
                </a:lnTo>
                <a:lnTo>
                  <a:pt x="128" y="41"/>
                </a:lnTo>
                <a:lnTo>
                  <a:pt x="127" y="42"/>
                </a:lnTo>
                <a:lnTo>
                  <a:pt x="126" y="42"/>
                </a:lnTo>
                <a:lnTo>
                  <a:pt x="126" y="42"/>
                </a:lnTo>
                <a:lnTo>
                  <a:pt x="121" y="36"/>
                </a:lnTo>
                <a:lnTo>
                  <a:pt x="121" y="36"/>
                </a:lnTo>
                <a:lnTo>
                  <a:pt x="118" y="35"/>
                </a:lnTo>
                <a:lnTo>
                  <a:pt x="116" y="35"/>
                </a:lnTo>
                <a:lnTo>
                  <a:pt x="113" y="35"/>
                </a:lnTo>
                <a:lnTo>
                  <a:pt x="111" y="37"/>
                </a:lnTo>
                <a:lnTo>
                  <a:pt x="111" y="37"/>
                </a:lnTo>
                <a:lnTo>
                  <a:pt x="108" y="35"/>
                </a:lnTo>
                <a:lnTo>
                  <a:pt x="106" y="32"/>
                </a:lnTo>
                <a:lnTo>
                  <a:pt x="106" y="32"/>
                </a:lnTo>
                <a:lnTo>
                  <a:pt x="103" y="31"/>
                </a:lnTo>
                <a:lnTo>
                  <a:pt x="101" y="32"/>
                </a:lnTo>
                <a:lnTo>
                  <a:pt x="98" y="32"/>
                </a:lnTo>
                <a:lnTo>
                  <a:pt x="97" y="35"/>
                </a:lnTo>
                <a:lnTo>
                  <a:pt x="97" y="35"/>
                </a:lnTo>
                <a:lnTo>
                  <a:pt x="96" y="40"/>
                </a:lnTo>
                <a:lnTo>
                  <a:pt x="96" y="40"/>
                </a:lnTo>
                <a:lnTo>
                  <a:pt x="88" y="34"/>
                </a:lnTo>
                <a:lnTo>
                  <a:pt x="88" y="34"/>
                </a:lnTo>
                <a:lnTo>
                  <a:pt x="85" y="32"/>
                </a:lnTo>
                <a:lnTo>
                  <a:pt x="82" y="34"/>
                </a:lnTo>
                <a:lnTo>
                  <a:pt x="80" y="36"/>
                </a:lnTo>
                <a:lnTo>
                  <a:pt x="80" y="40"/>
                </a:lnTo>
                <a:lnTo>
                  <a:pt x="80" y="40"/>
                </a:lnTo>
                <a:lnTo>
                  <a:pt x="83" y="51"/>
                </a:lnTo>
                <a:lnTo>
                  <a:pt x="87" y="61"/>
                </a:lnTo>
                <a:lnTo>
                  <a:pt x="96" y="81"/>
                </a:lnTo>
                <a:lnTo>
                  <a:pt x="96" y="81"/>
                </a:lnTo>
                <a:lnTo>
                  <a:pt x="103" y="99"/>
                </a:lnTo>
                <a:lnTo>
                  <a:pt x="111" y="119"/>
                </a:lnTo>
                <a:lnTo>
                  <a:pt x="111" y="119"/>
                </a:lnTo>
                <a:lnTo>
                  <a:pt x="97" y="87"/>
                </a:lnTo>
                <a:lnTo>
                  <a:pt x="97" y="87"/>
                </a:lnTo>
                <a:lnTo>
                  <a:pt x="88" y="65"/>
                </a:lnTo>
                <a:lnTo>
                  <a:pt x="82" y="54"/>
                </a:lnTo>
                <a:lnTo>
                  <a:pt x="79" y="50"/>
                </a:lnTo>
                <a:lnTo>
                  <a:pt x="74" y="47"/>
                </a:lnTo>
                <a:lnTo>
                  <a:pt x="74" y="47"/>
                </a:lnTo>
                <a:lnTo>
                  <a:pt x="71" y="47"/>
                </a:lnTo>
                <a:lnTo>
                  <a:pt x="69" y="49"/>
                </a:lnTo>
                <a:lnTo>
                  <a:pt x="67" y="51"/>
                </a:lnTo>
                <a:lnTo>
                  <a:pt x="66" y="54"/>
                </a:lnTo>
                <a:lnTo>
                  <a:pt x="66" y="54"/>
                </a:lnTo>
                <a:lnTo>
                  <a:pt x="67" y="62"/>
                </a:lnTo>
                <a:lnTo>
                  <a:pt x="71" y="71"/>
                </a:lnTo>
                <a:lnTo>
                  <a:pt x="77" y="88"/>
                </a:lnTo>
                <a:lnTo>
                  <a:pt x="77" y="88"/>
                </a:lnTo>
                <a:lnTo>
                  <a:pt x="83" y="103"/>
                </a:lnTo>
                <a:lnTo>
                  <a:pt x="83" y="103"/>
                </a:lnTo>
                <a:lnTo>
                  <a:pt x="75" y="88"/>
                </a:lnTo>
                <a:lnTo>
                  <a:pt x="75" y="88"/>
                </a:lnTo>
                <a:lnTo>
                  <a:pt x="67" y="72"/>
                </a:lnTo>
                <a:lnTo>
                  <a:pt x="62" y="65"/>
                </a:lnTo>
                <a:lnTo>
                  <a:pt x="57" y="58"/>
                </a:lnTo>
                <a:lnTo>
                  <a:pt x="57" y="58"/>
                </a:lnTo>
                <a:lnTo>
                  <a:pt x="55" y="57"/>
                </a:lnTo>
                <a:lnTo>
                  <a:pt x="54" y="56"/>
                </a:lnTo>
                <a:lnTo>
                  <a:pt x="51" y="57"/>
                </a:lnTo>
                <a:lnTo>
                  <a:pt x="49" y="58"/>
                </a:lnTo>
                <a:lnTo>
                  <a:pt x="49" y="58"/>
                </a:lnTo>
                <a:lnTo>
                  <a:pt x="48" y="61"/>
                </a:lnTo>
                <a:lnTo>
                  <a:pt x="48" y="65"/>
                </a:lnTo>
                <a:lnTo>
                  <a:pt x="49" y="72"/>
                </a:lnTo>
                <a:lnTo>
                  <a:pt x="49" y="72"/>
                </a:lnTo>
                <a:lnTo>
                  <a:pt x="46" y="75"/>
                </a:lnTo>
                <a:lnTo>
                  <a:pt x="44" y="78"/>
                </a:lnTo>
                <a:lnTo>
                  <a:pt x="44" y="78"/>
                </a:lnTo>
                <a:lnTo>
                  <a:pt x="45" y="81"/>
                </a:lnTo>
                <a:lnTo>
                  <a:pt x="45" y="81"/>
                </a:lnTo>
                <a:lnTo>
                  <a:pt x="41" y="78"/>
                </a:lnTo>
                <a:lnTo>
                  <a:pt x="38" y="77"/>
                </a:lnTo>
                <a:lnTo>
                  <a:pt x="38" y="77"/>
                </a:lnTo>
                <a:lnTo>
                  <a:pt x="35" y="78"/>
                </a:lnTo>
                <a:lnTo>
                  <a:pt x="34" y="80"/>
                </a:lnTo>
                <a:lnTo>
                  <a:pt x="33" y="83"/>
                </a:lnTo>
                <a:lnTo>
                  <a:pt x="33" y="83"/>
                </a:lnTo>
                <a:lnTo>
                  <a:pt x="33" y="87"/>
                </a:lnTo>
                <a:lnTo>
                  <a:pt x="33" y="91"/>
                </a:lnTo>
                <a:lnTo>
                  <a:pt x="33" y="91"/>
                </a:lnTo>
                <a:lnTo>
                  <a:pt x="33" y="91"/>
                </a:lnTo>
                <a:lnTo>
                  <a:pt x="31" y="90"/>
                </a:lnTo>
                <a:lnTo>
                  <a:pt x="29" y="90"/>
                </a:lnTo>
                <a:lnTo>
                  <a:pt x="26" y="90"/>
                </a:lnTo>
                <a:lnTo>
                  <a:pt x="24" y="91"/>
                </a:lnTo>
                <a:lnTo>
                  <a:pt x="24" y="91"/>
                </a:lnTo>
                <a:lnTo>
                  <a:pt x="23" y="94"/>
                </a:lnTo>
                <a:lnTo>
                  <a:pt x="22" y="97"/>
                </a:lnTo>
                <a:lnTo>
                  <a:pt x="23" y="103"/>
                </a:lnTo>
                <a:lnTo>
                  <a:pt x="23" y="103"/>
                </a:lnTo>
                <a:lnTo>
                  <a:pt x="26" y="133"/>
                </a:lnTo>
                <a:lnTo>
                  <a:pt x="26" y="133"/>
                </a:lnTo>
                <a:lnTo>
                  <a:pt x="26" y="135"/>
                </a:lnTo>
                <a:lnTo>
                  <a:pt x="26" y="135"/>
                </a:lnTo>
                <a:lnTo>
                  <a:pt x="22" y="124"/>
                </a:lnTo>
                <a:lnTo>
                  <a:pt x="15" y="114"/>
                </a:lnTo>
                <a:lnTo>
                  <a:pt x="15" y="114"/>
                </a:lnTo>
                <a:lnTo>
                  <a:pt x="14" y="113"/>
                </a:lnTo>
                <a:lnTo>
                  <a:pt x="12" y="112"/>
                </a:lnTo>
                <a:lnTo>
                  <a:pt x="9" y="112"/>
                </a:lnTo>
                <a:lnTo>
                  <a:pt x="8" y="113"/>
                </a:lnTo>
                <a:lnTo>
                  <a:pt x="8" y="113"/>
                </a:lnTo>
                <a:lnTo>
                  <a:pt x="5" y="114"/>
                </a:lnTo>
                <a:lnTo>
                  <a:pt x="4" y="116"/>
                </a:lnTo>
                <a:lnTo>
                  <a:pt x="4" y="116"/>
                </a:lnTo>
                <a:lnTo>
                  <a:pt x="3" y="122"/>
                </a:lnTo>
                <a:lnTo>
                  <a:pt x="2" y="128"/>
                </a:lnTo>
                <a:lnTo>
                  <a:pt x="2" y="134"/>
                </a:lnTo>
                <a:lnTo>
                  <a:pt x="2" y="140"/>
                </a:lnTo>
                <a:lnTo>
                  <a:pt x="2" y="140"/>
                </a:lnTo>
                <a:lnTo>
                  <a:pt x="0" y="145"/>
                </a:lnTo>
                <a:lnTo>
                  <a:pt x="2" y="152"/>
                </a:lnTo>
                <a:lnTo>
                  <a:pt x="3" y="157"/>
                </a:lnTo>
                <a:lnTo>
                  <a:pt x="5" y="161"/>
                </a:lnTo>
                <a:lnTo>
                  <a:pt x="5" y="161"/>
                </a:lnTo>
                <a:lnTo>
                  <a:pt x="8" y="163"/>
                </a:lnTo>
                <a:lnTo>
                  <a:pt x="10" y="161"/>
                </a:lnTo>
                <a:lnTo>
                  <a:pt x="10" y="161"/>
                </a:lnTo>
                <a:lnTo>
                  <a:pt x="13" y="158"/>
                </a:lnTo>
                <a:lnTo>
                  <a:pt x="13" y="153"/>
                </a:lnTo>
                <a:lnTo>
                  <a:pt x="12" y="144"/>
                </a:lnTo>
                <a:lnTo>
                  <a:pt x="12" y="144"/>
                </a:lnTo>
                <a:lnTo>
                  <a:pt x="12" y="144"/>
                </a:lnTo>
                <a:lnTo>
                  <a:pt x="14" y="145"/>
                </a:lnTo>
                <a:lnTo>
                  <a:pt x="14" y="145"/>
                </a:lnTo>
                <a:lnTo>
                  <a:pt x="15" y="147"/>
                </a:lnTo>
                <a:lnTo>
                  <a:pt x="18" y="147"/>
                </a:lnTo>
                <a:lnTo>
                  <a:pt x="18" y="147"/>
                </a:lnTo>
                <a:lnTo>
                  <a:pt x="19" y="152"/>
                </a:lnTo>
                <a:lnTo>
                  <a:pt x="19" y="152"/>
                </a:lnTo>
                <a:lnTo>
                  <a:pt x="28" y="183"/>
                </a:lnTo>
                <a:lnTo>
                  <a:pt x="35" y="215"/>
                </a:lnTo>
                <a:lnTo>
                  <a:pt x="35" y="215"/>
                </a:lnTo>
                <a:lnTo>
                  <a:pt x="36" y="217"/>
                </a:lnTo>
                <a:lnTo>
                  <a:pt x="38" y="219"/>
                </a:lnTo>
                <a:lnTo>
                  <a:pt x="41" y="220"/>
                </a:lnTo>
                <a:lnTo>
                  <a:pt x="45" y="217"/>
                </a:lnTo>
                <a:lnTo>
                  <a:pt x="46" y="216"/>
                </a:lnTo>
                <a:lnTo>
                  <a:pt x="46" y="214"/>
                </a:lnTo>
                <a:lnTo>
                  <a:pt x="46" y="214"/>
                </a:lnTo>
                <a:lnTo>
                  <a:pt x="44" y="180"/>
                </a:lnTo>
                <a:lnTo>
                  <a:pt x="40" y="148"/>
                </a:lnTo>
                <a:lnTo>
                  <a:pt x="40" y="148"/>
                </a:lnTo>
                <a:lnTo>
                  <a:pt x="44" y="161"/>
                </a:lnTo>
                <a:lnTo>
                  <a:pt x="44" y="161"/>
                </a:lnTo>
                <a:lnTo>
                  <a:pt x="55" y="194"/>
                </a:lnTo>
                <a:lnTo>
                  <a:pt x="66" y="225"/>
                </a:lnTo>
                <a:lnTo>
                  <a:pt x="66" y="225"/>
                </a:lnTo>
                <a:lnTo>
                  <a:pt x="69" y="228"/>
                </a:lnTo>
                <a:lnTo>
                  <a:pt x="72" y="230"/>
                </a:lnTo>
                <a:lnTo>
                  <a:pt x="76" y="227"/>
                </a:lnTo>
                <a:lnTo>
                  <a:pt x="76" y="226"/>
                </a:lnTo>
                <a:lnTo>
                  <a:pt x="77" y="224"/>
                </a:lnTo>
                <a:lnTo>
                  <a:pt x="77" y="224"/>
                </a:lnTo>
                <a:lnTo>
                  <a:pt x="76" y="204"/>
                </a:lnTo>
                <a:lnTo>
                  <a:pt x="72" y="185"/>
                </a:lnTo>
                <a:lnTo>
                  <a:pt x="67" y="165"/>
                </a:lnTo>
                <a:lnTo>
                  <a:pt x="62" y="147"/>
                </a:lnTo>
                <a:lnTo>
                  <a:pt x="62" y="147"/>
                </a:lnTo>
                <a:lnTo>
                  <a:pt x="61" y="143"/>
                </a:lnTo>
                <a:lnTo>
                  <a:pt x="61" y="143"/>
                </a:lnTo>
                <a:lnTo>
                  <a:pt x="62" y="147"/>
                </a:lnTo>
                <a:lnTo>
                  <a:pt x="62" y="147"/>
                </a:lnTo>
                <a:lnTo>
                  <a:pt x="76" y="185"/>
                </a:lnTo>
                <a:lnTo>
                  <a:pt x="88" y="225"/>
                </a:lnTo>
                <a:lnTo>
                  <a:pt x="88" y="225"/>
                </a:lnTo>
                <a:lnTo>
                  <a:pt x="91" y="228"/>
                </a:lnTo>
                <a:lnTo>
                  <a:pt x="93" y="230"/>
                </a:lnTo>
                <a:lnTo>
                  <a:pt x="97" y="228"/>
                </a:lnTo>
                <a:lnTo>
                  <a:pt x="100" y="227"/>
                </a:lnTo>
                <a:lnTo>
                  <a:pt x="100" y="227"/>
                </a:lnTo>
                <a:lnTo>
                  <a:pt x="102" y="236"/>
                </a:lnTo>
                <a:lnTo>
                  <a:pt x="106" y="245"/>
                </a:lnTo>
                <a:lnTo>
                  <a:pt x="106" y="245"/>
                </a:lnTo>
                <a:lnTo>
                  <a:pt x="108" y="246"/>
                </a:lnTo>
                <a:lnTo>
                  <a:pt x="110" y="247"/>
                </a:lnTo>
                <a:lnTo>
                  <a:pt x="112" y="247"/>
                </a:lnTo>
                <a:lnTo>
                  <a:pt x="113" y="247"/>
                </a:lnTo>
                <a:lnTo>
                  <a:pt x="117" y="243"/>
                </a:lnTo>
                <a:lnTo>
                  <a:pt x="117" y="242"/>
                </a:lnTo>
                <a:lnTo>
                  <a:pt x="117" y="240"/>
                </a:lnTo>
                <a:lnTo>
                  <a:pt x="117" y="240"/>
                </a:lnTo>
                <a:lnTo>
                  <a:pt x="113" y="217"/>
                </a:lnTo>
                <a:lnTo>
                  <a:pt x="108" y="196"/>
                </a:lnTo>
                <a:lnTo>
                  <a:pt x="101" y="175"/>
                </a:lnTo>
                <a:lnTo>
                  <a:pt x="93" y="155"/>
                </a:lnTo>
                <a:lnTo>
                  <a:pt x="93" y="155"/>
                </a:lnTo>
                <a:lnTo>
                  <a:pt x="102" y="174"/>
                </a:lnTo>
                <a:lnTo>
                  <a:pt x="110" y="194"/>
                </a:lnTo>
                <a:lnTo>
                  <a:pt x="116" y="215"/>
                </a:lnTo>
                <a:lnTo>
                  <a:pt x="122" y="235"/>
                </a:lnTo>
                <a:lnTo>
                  <a:pt x="122" y="235"/>
                </a:lnTo>
                <a:lnTo>
                  <a:pt x="123" y="237"/>
                </a:lnTo>
                <a:lnTo>
                  <a:pt x="124" y="238"/>
                </a:lnTo>
                <a:lnTo>
                  <a:pt x="127" y="240"/>
                </a:lnTo>
                <a:lnTo>
                  <a:pt x="128" y="240"/>
                </a:lnTo>
                <a:lnTo>
                  <a:pt x="132" y="237"/>
                </a:lnTo>
                <a:lnTo>
                  <a:pt x="134" y="235"/>
                </a:lnTo>
                <a:lnTo>
                  <a:pt x="134" y="233"/>
                </a:lnTo>
                <a:lnTo>
                  <a:pt x="134" y="233"/>
                </a:lnTo>
                <a:lnTo>
                  <a:pt x="134" y="225"/>
                </a:lnTo>
                <a:lnTo>
                  <a:pt x="132" y="215"/>
                </a:lnTo>
                <a:lnTo>
                  <a:pt x="127" y="197"/>
                </a:lnTo>
                <a:lnTo>
                  <a:pt x="127" y="197"/>
                </a:lnTo>
                <a:lnTo>
                  <a:pt x="122" y="183"/>
                </a:lnTo>
                <a:lnTo>
                  <a:pt x="122" y="183"/>
                </a:lnTo>
                <a:lnTo>
                  <a:pt x="131" y="206"/>
                </a:lnTo>
                <a:lnTo>
                  <a:pt x="131" y="206"/>
                </a:lnTo>
                <a:lnTo>
                  <a:pt x="134" y="220"/>
                </a:lnTo>
                <a:lnTo>
                  <a:pt x="138" y="226"/>
                </a:lnTo>
                <a:lnTo>
                  <a:pt x="141" y="228"/>
                </a:lnTo>
                <a:lnTo>
                  <a:pt x="143" y="230"/>
                </a:lnTo>
                <a:lnTo>
                  <a:pt x="143" y="230"/>
                </a:lnTo>
                <a:lnTo>
                  <a:pt x="145" y="230"/>
                </a:lnTo>
                <a:lnTo>
                  <a:pt x="148" y="228"/>
                </a:lnTo>
                <a:lnTo>
                  <a:pt x="149" y="226"/>
                </a:lnTo>
                <a:lnTo>
                  <a:pt x="150" y="224"/>
                </a:lnTo>
                <a:lnTo>
                  <a:pt x="150" y="224"/>
                </a:lnTo>
                <a:lnTo>
                  <a:pt x="150" y="220"/>
                </a:lnTo>
                <a:lnTo>
                  <a:pt x="150" y="220"/>
                </a:lnTo>
                <a:lnTo>
                  <a:pt x="154" y="230"/>
                </a:lnTo>
                <a:lnTo>
                  <a:pt x="157" y="233"/>
                </a:lnTo>
                <a:lnTo>
                  <a:pt x="159" y="236"/>
                </a:lnTo>
                <a:lnTo>
                  <a:pt x="159" y="236"/>
                </a:lnTo>
                <a:lnTo>
                  <a:pt x="163" y="237"/>
                </a:lnTo>
                <a:lnTo>
                  <a:pt x="167" y="236"/>
                </a:lnTo>
                <a:lnTo>
                  <a:pt x="168" y="233"/>
                </a:lnTo>
                <a:lnTo>
                  <a:pt x="169" y="230"/>
                </a:lnTo>
                <a:lnTo>
                  <a:pt x="169" y="230"/>
                </a:lnTo>
                <a:lnTo>
                  <a:pt x="159" y="192"/>
                </a:lnTo>
                <a:lnTo>
                  <a:pt x="159" y="192"/>
                </a:lnTo>
                <a:lnTo>
                  <a:pt x="165" y="210"/>
                </a:lnTo>
                <a:lnTo>
                  <a:pt x="172" y="227"/>
                </a:lnTo>
                <a:lnTo>
                  <a:pt x="172" y="227"/>
                </a:lnTo>
                <a:lnTo>
                  <a:pt x="173" y="230"/>
                </a:lnTo>
                <a:lnTo>
                  <a:pt x="174" y="231"/>
                </a:lnTo>
                <a:lnTo>
                  <a:pt x="176" y="232"/>
                </a:lnTo>
                <a:lnTo>
                  <a:pt x="179" y="231"/>
                </a:lnTo>
                <a:lnTo>
                  <a:pt x="181" y="231"/>
                </a:lnTo>
                <a:lnTo>
                  <a:pt x="183" y="228"/>
                </a:lnTo>
                <a:lnTo>
                  <a:pt x="183" y="227"/>
                </a:lnTo>
                <a:lnTo>
                  <a:pt x="183" y="224"/>
                </a:lnTo>
                <a:lnTo>
                  <a:pt x="183" y="224"/>
                </a:lnTo>
                <a:lnTo>
                  <a:pt x="178" y="204"/>
                </a:lnTo>
                <a:lnTo>
                  <a:pt x="172" y="183"/>
                </a:lnTo>
                <a:lnTo>
                  <a:pt x="172" y="183"/>
                </a:lnTo>
                <a:lnTo>
                  <a:pt x="180" y="204"/>
                </a:lnTo>
                <a:lnTo>
                  <a:pt x="180" y="204"/>
                </a:lnTo>
                <a:lnTo>
                  <a:pt x="181" y="206"/>
                </a:lnTo>
                <a:lnTo>
                  <a:pt x="184" y="207"/>
                </a:lnTo>
                <a:lnTo>
                  <a:pt x="184" y="207"/>
                </a:lnTo>
                <a:lnTo>
                  <a:pt x="190" y="221"/>
                </a:lnTo>
                <a:lnTo>
                  <a:pt x="190" y="221"/>
                </a:lnTo>
                <a:lnTo>
                  <a:pt x="191" y="224"/>
                </a:lnTo>
                <a:lnTo>
                  <a:pt x="191" y="224"/>
                </a:lnTo>
                <a:lnTo>
                  <a:pt x="198" y="233"/>
                </a:lnTo>
                <a:lnTo>
                  <a:pt x="198" y="233"/>
                </a:lnTo>
                <a:lnTo>
                  <a:pt x="199" y="235"/>
                </a:lnTo>
                <a:lnTo>
                  <a:pt x="201" y="236"/>
                </a:lnTo>
                <a:lnTo>
                  <a:pt x="205" y="236"/>
                </a:lnTo>
                <a:lnTo>
                  <a:pt x="209" y="233"/>
                </a:lnTo>
                <a:lnTo>
                  <a:pt x="209" y="231"/>
                </a:lnTo>
                <a:lnTo>
                  <a:pt x="209" y="228"/>
                </a:lnTo>
                <a:lnTo>
                  <a:pt x="209" y="228"/>
                </a:lnTo>
                <a:lnTo>
                  <a:pt x="207" y="222"/>
                </a:lnTo>
                <a:lnTo>
                  <a:pt x="207" y="222"/>
                </a:lnTo>
                <a:lnTo>
                  <a:pt x="210" y="221"/>
                </a:lnTo>
                <a:lnTo>
                  <a:pt x="212" y="220"/>
                </a:lnTo>
                <a:lnTo>
                  <a:pt x="214" y="219"/>
                </a:lnTo>
                <a:lnTo>
                  <a:pt x="215" y="216"/>
                </a:lnTo>
                <a:lnTo>
                  <a:pt x="215" y="216"/>
                </a:lnTo>
                <a:lnTo>
                  <a:pt x="214" y="212"/>
                </a:lnTo>
                <a:lnTo>
                  <a:pt x="214" y="212"/>
                </a:lnTo>
                <a:lnTo>
                  <a:pt x="215" y="215"/>
                </a:lnTo>
                <a:lnTo>
                  <a:pt x="215" y="215"/>
                </a:lnTo>
                <a:lnTo>
                  <a:pt x="216" y="217"/>
                </a:lnTo>
                <a:lnTo>
                  <a:pt x="219" y="219"/>
                </a:lnTo>
                <a:lnTo>
                  <a:pt x="221" y="219"/>
                </a:lnTo>
                <a:lnTo>
                  <a:pt x="224" y="219"/>
                </a:lnTo>
                <a:lnTo>
                  <a:pt x="224" y="219"/>
                </a:lnTo>
                <a:lnTo>
                  <a:pt x="227" y="217"/>
                </a:lnTo>
                <a:lnTo>
                  <a:pt x="230" y="215"/>
                </a:lnTo>
                <a:lnTo>
                  <a:pt x="230" y="215"/>
                </a:lnTo>
                <a:lnTo>
                  <a:pt x="231" y="209"/>
                </a:lnTo>
                <a:lnTo>
                  <a:pt x="231" y="204"/>
                </a:lnTo>
                <a:lnTo>
                  <a:pt x="229" y="197"/>
                </a:lnTo>
                <a:lnTo>
                  <a:pt x="226" y="192"/>
                </a:lnTo>
                <a:lnTo>
                  <a:pt x="226" y="192"/>
                </a:lnTo>
                <a:lnTo>
                  <a:pt x="229" y="191"/>
                </a:lnTo>
                <a:lnTo>
                  <a:pt x="229" y="191"/>
                </a:lnTo>
                <a:lnTo>
                  <a:pt x="238" y="221"/>
                </a:lnTo>
                <a:lnTo>
                  <a:pt x="238" y="221"/>
                </a:lnTo>
                <a:lnTo>
                  <a:pt x="240" y="222"/>
                </a:lnTo>
                <a:lnTo>
                  <a:pt x="241" y="225"/>
                </a:lnTo>
                <a:lnTo>
                  <a:pt x="246" y="225"/>
                </a:lnTo>
                <a:lnTo>
                  <a:pt x="248" y="225"/>
                </a:lnTo>
                <a:lnTo>
                  <a:pt x="250" y="224"/>
                </a:lnTo>
                <a:lnTo>
                  <a:pt x="251" y="221"/>
                </a:lnTo>
                <a:lnTo>
                  <a:pt x="251" y="220"/>
                </a:lnTo>
                <a:lnTo>
                  <a:pt x="251" y="220"/>
                </a:lnTo>
                <a:lnTo>
                  <a:pt x="251" y="217"/>
                </a:lnTo>
                <a:lnTo>
                  <a:pt x="251" y="217"/>
                </a:lnTo>
                <a:lnTo>
                  <a:pt x="251" y="217"/>
                </a:lnTo>
                <a:lnTo>
                  <a:pt x="251" y="217"/>
                </a:lnTo>
                <a:lnTo>
                  <a:pt x="250" y="211"/>
                </a:lnTo>
                <a:lnTo>
                  <a:pt x="250" y="211"/>
                </a:lnTo>
                <a:lnTo>
                  <a:pt x="251" y="212"/>
                </a:lnTo>
                <a:lnTo>
                  <a:pt x="253" y="214"/>
                </a:lnTo>
                <a:lnTo>
                  <a:pt x="257" y="212"/>
                </a:lnTo>
                <a:lnTo>
                  <a:pt x="261" y="209"/>
                </a:lnTo>
                <a:lnTo>
                  <a:pt x="261" y="207"/>
                </a:lnTo>
                <a:lnTo>
                  <a:pt x="261" y="205"/>
                </a:lnTo>
                <a:lnTo>
                  <a:pt x="261" y="205"/>
                </a:lnTo>
                <a:lnTo>
                  <a:pt x="260" y="195"/>
                </a:lnTo>
                <a:lnTo>
                  <a:pt x="260" y="195"/>
                </a:lnTo>
                <a:lnTo>
                  <a:pt x="260" y="195"/>
                </a:lnTo>
                <a:lnTo>
                  <a:pt x="261" y="197"/>
                </a:lnTo>
                <a:lnTo>
                  <a:pt x="262" y="199"/>
                </a:lnTo>
                <a:lnTo>
                  <a:pt x="267" y="197"/>
                </a:lnTo>
                <a:lnTo>
                  <a:pt x="269" y="195"/>
                </a:lnTo>
                <a:lnTo>
                  <a:pt x="271" y="194"/>
                </a:lnTo>
                <a:lnTo>
                  <a:pt x="271" y="191"/>
                </a:lnTo>
                <a:lnTo>
                  <a:pt x="271" y="191"/>
                </a:lnTo>
                <a:lnTo>
                  <a:pt x="274" y="195"/>
                </a:lnTo>
                <a:lnTo>
                  <a:pt x="277" y="195"/>
                </a:lnTo>
                <a:lnTo>
                  <a:pt x="281" y="195"/>
                </a:lnTo>
                <a:lnTo>
                  <a:pt x="281" y="195"/>
                </a:lnTo>
                <a:lnTo>
                  <a:pt x="282" y="195"/>
                </a:lnTo>
                <a:lnTo>
                  <a:pt x="283" y="192"/>
                </a:lnTo>
                <a:lnTo>
                  <a:pt x="284" y="191"/>
                </a:lnTo>
                <a:lnTo>
                  <a:pt x="284" y="189"/>
                </a:lnTo>
                <a:lnTo>
                  <a:pt x="284" y="189"/>
                </a:lnTo>
                <a:lnTo>
                  <a:pt x="281" y="168"/>
                </a:lnTo>
                <a:lnTo>
                  <a:pt x="274" y="147"/>
                </a:lnTo>
                <a:lnTo>
                  <a:pt x="267" y="127"/>
                </a:lnTo>
                <a:lnTo>
                  <a:pt x="261" y="106"/>
                </a:lnTo>
                <a:lnTo>
                  <a:pt x="261" y="106"/>
                </a:lnTo>
                <a:lnTo>
                  <a:pt x="258" y="96"/>
                </a:lnTo>
                <a:lnTo>
                  <a:pt x="258" y="96"/>
                </a:lnTo>
                <a:lnTo>
                  <a:pt x="266" y="117"/>
                </a:lnTo>
                <a:lnTo>
                  <a:pt x="266" y="117"/>
                </a:lnTo>
                <a:lnTo>
                  <a:pt x="273" y="135"/>
                </a:lnTo>
                <a:lnTo>
                  <a:pt x="278" y="154"/>
                </a:lnTo>
                <a:lnTo>
                  <a:pt x="278" y="154"/>
                </a:lnTo>
                <a:lnTo>
                  <a:pt x="282" y="165"/>
                </a:lnTo>
                <a:lnTo>
                  <a:pt x="284" y="170"/>
                </a:lnTo>
                <a:lnTo>
                  <a:pt x="289" y="174"/>
                </a:lnTo>
                <a:lnTo>
                  <a:pt x="289" y="174"/>
                </a:lnTo>
                <a:lnTo>
                  <a:pt x="292" y="174"/>
                </a:lnTo>
                <a:lnTo>
                  <a:pt x="294" y="174"/>
                </a:lnTo>
                <a:lnTo>
                  <a:pt x="297" y="173"/>
                </a:lnTo>
                <a:lnTo>
                  <a:pt x="298" y="170"/>
                </a:lnTo>
                <a:lnTo>
                  <a:pt x="298" y="170"/>
                </a:lnTo>
                <a:lnTo>
                  <a:pt x="299" y="164"/>
                </a:lnTo>
                <a:lnTo>
                  <a:pt x="299" y="159"/>
                </a:lnTo>
                <a:lnTo>
                  <a:pt x="298" y="148"/>
                </a:lnTo>
                <a:lnTo>
                  <a:pt x="298" y="148"/>
                </a:lnTo>
                <a:lnTo>
                  <a:pt x="296" y="133"/>
                </a:lnTo>
                <a:lnTo>
                  <a:pt x="296" y="133"/>
                </a:lnTo>
                <a:lnTo>
                  <a:pt x="298" y="135"/>
                </a:lnTo>
                <a:lnTo>
                  <a:pt x="302" y="137"/>
                </a:lnTo>
                <a:lnTo>
                  <a:pt x="302" y="137"/>
                </a:lnTo>
                <a:lnTo>
                  <a:pt x="304" y="137"/>
                </a:lnTo>
                <a:lnTo>
                  <a:pt x="307" y="137"/>
                </a:lnTo>
                <a:lnTo>
                  <a:pt x="308" y="134"/>
                </a:lnTo>
                <a:lnTo>
                  <a:pt x="309" y="133"/>
                </a:lnTo>
                <a:lnTo>
                  <a:pt x="309" y="133"/>
                </a:lnTo>
                <a:lnTo>
                  <a:pt x="309" y="125"/>
                </a:lnTo>
                <a:lnTo>
                  <a:pt x="309" y="119"/>
                </a:lnTo>
                <a:lnTo>
                  <a:pt x="308" y="106"/>
                </a:lnTo>
                <a:lnTo>
                  <a:pt x="300" y="80"/>
                </a:lnTo>
                <a:lnTo>
                  <a:pt x="300" y="80"/>
                </a:lnTo>
                <a:lnTo>
                  <a:pt x="300" y="78"/>
                </a:lnTo>
                <a:lnTo>
                  <a:pt x="300" y="78"/>
                </a:lnTo>
                <a:lnTo>
                  <a:pt x="302" y="83"/>
                </a:lnTo>
                <a:lnTo>
                  <a:pt x="302" y="83"/>
                </a:lnTo>
                <a:lnTo>
                  <a:pt x="308" y="101"/>
                </a:lnTo>
                <a:lnTo>
                  <a:pt x="313" y="109"/>
                </a:lnTo>
                <a:lnTo>
                  <a:pt x="315" y="113"/>
                </a:lnTo>
                <a:lnTo>
                  <a:pt x="318" y="117"/>
                </a:lnTo>
                <a:lnTo>
                  <a:pt x="318" y="117"/>
                </a:lnTo>
                <a:lnTo>
                  <a:pt x="322" y="118"/>
                </a:lnTo>
                <a:lnTo>
                  <a:pt x="325" y="118"/>
                </a:lnTo>
                <a:lnTo>
                  <a:pt x="328" y="117"/>
                </a:lnTo>
                <a:lnTo>
                  <a:pt x="329" y="113"/>
                </a:lnTo>
                <a:lnTo>
                  <a:pt x="329" y="113"/>
                </a:lnTo>
                <a:lnTo>
                  <a:pt x="331" y="104"/>
                </a:lnTo>
                <a:lnTo>
                  <a:pt x="331" y="104"/>
                </a:lnTo>
                <a:lnTo>
                  <a:pt x="331" y="107"/>
                </a:lnTo>
                <a:lnTo>
                  <a:pt x="333" y="108"/>
                </a:lnTo>
                <a:lnTo>
                  <a:pt x="333" y="109"/>
                </a:lnTo>
                <a:lnTo>
                  <a:pt x="333" y="109"/>
                </a:lnTo>
                <a:lnTo>
                  <a:pt x="336" y="109"/>
                </a:lnTo>
                <a:lnTo>
                  <a:pt x="339" y="108"/>
                </a:lnTo>
                <a:lnTo>
                  <a:pt x="340" y="104"/>
                </a:lnTo>
                <a:lnTo>
                  <a:pt x="340" y="101"/>
                </a:lnTo>
                <a:lnTo>
                  <a:pt x="340" y="92"/>
                </a:lnTo>
                <a:lnTo>
                  <a:pt x="339" y="82"/>
                </a:lnTo>
                <a:lnTo>
                  <a:pt x="339" y="82"/>
                </a:lnTo>
                <a:lnTo>
                  <a:pt x="338" y="67"/>
                </a:lnTo>
                <a:lnTo>
                  <a:pt x="334" y="54"/>
                </a:lnTo>
                <a:lnTo>
                  <a:pt x="334" y="54"/>
                </a:lnTo>
                <a:lnTo>
                  <a:pt x="330" y="44"/>
                </a:lnTo>
                <a:lnTo>
                  <a:pt x="328" y="34"/>
                </a:lnTo>
                <a:lnTo>
                  <a:pt x="328" y="34"/>
                </a:lnTo>
                <a:lnTo>
                  <a:pt x="328" y="30"/>
                </a:lnTo>
                <a:lnTo>
                  <a:pt x="330" y="31"/>
                </a:lnTo>
                <a:lnTo>
                  <a:pt x="335" y="39"/>
                </a:lnTo>
                <a:lnTo>
                  <a:pt x="335" y="39"/>
                </a:lnTo>
                <a:lnTo>
                  <a:pt x="338" y="41"/>
                </a:lnTo>
                <a:lnTo>
                  <a:pt x="340" y="41"/>
                </a:lnTo>
                <a:lnTo>
                  <a:pt x="343" y="40"/>
                </a:lnTo>
                <a:lnTo>
                  <a:pt x="345" y="37"/>
                </a:lnTo>
                <a:lnTo>
                  <a:pt x="345" y="37"/>
                </a:lnTo>
                <a:lnTo>
                  <a:pt x="346" y="18"/>
                </a:lnTo>
                <a:lnTo>
                  <a:pt x="346" y="18"/>
                </a:lnTo>
                <a:lnTo>
                  <a:pt x="351" y="24"/>
                </a:lnTo>
                <a:lnTo>
                  <a:pt x="351" y="24"/>
                </a:lnTo>
                <a:lnTo>
                  <a:pt x="353" y="25"/>
                </a:lnTo>
                <a:lnTo>
                  <a:pt x="355" y="25"/>
                </a:lnTo>
                <a:lnTo>
                  <a:pt x="356" y="25"/>
                </a:lnTo>
                <a:lnTo>
                  <a:pt x="359" y="24"/>
                </a:lnTo>
                <a:lnTo>
                  <a:pt x="360" y="20"/>
                </a:lnTo>
                <a:lnTo>
                  <a:pt x="360" y="18"/>
                </a:lnTo>
                <a:lnTo>
                  <a:pt x="359" y="15"/>
                </a:lnTo>
                <a:lnTo>
                  <a:pt x="359" y="15"/>
                </a:lnTo>
                <a:close/>
                <a:moveTo>
                  <a:pt x="148" y="152"/>
                </a:moveTo>
                <a:lnTo>
                  <a:pt x="148" y="152"/>
                </a:lnTo>
                <a:lnTo>
                  <a:pt x="150" y="158"/>
                </a:lnTo>
                <a:lnTo>
                  <a:pt x="150" y="158"/>
                </a:lnTo>
                <a:lnTo>
                  <a:pt x="154" y="173"/>
                </a:lnTo>
                <a:lnTo>
                  <a:pt x="154" y="173"/>
                </a:lnTo>
                <a:lnTo>
                  <a:pt x="148" y="152"/>
                </a:lnTo>
                <a:lnTo>
                  <a:pt x="148" y="15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5605" name="组合 1"/>
          <p:cNvGrpSpPr/>
          <p:nvPr/>
        </p:nvGrpSpPr>
        <p:grpSpPr>
          <a:xfrm>
            <a:off x="0" y="1728788"/>
            <a:ext cx="4889500" cy="5233987"/>
            <a:chOff x="1" y="529953"/>
            <a:chExt cx="6009024" cy="6433352"/>
          </a:xfrm>
        </p:grpSpPr>
        <p:grpSp>
          <p:nvGrpSpPr>
            <p:cNvPr id="25606" name="Group 7"/>
            <p:cNvGrpSpPr/>
            <p:nvPr/>
          </p:nvGrpSpPr>
          <p:grpSpPr>
            <a:xfrm flipH="1">
              <a:off x="1" y="529953"/>
              <a:ext cx="6009024" cy="6433352"/>
              <a:chOff x="5687975" y="3"/>
              <a:chExt cx="6504023" cy="6963305"/>
            </a:xfrm>
          </p:grpSpPr>
          <p:pic>
            <p:nvPicPr>
              <p:cNvPr id="9" name="Picture 5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 flipH="1">
                <a:off x="5687975" y="3"/>
                <a:ext cx="6504023" cy="6963305"/>
              </a:xfrm>
              <a:prstGeom prst="rect">
                <a:avLst/>
              </a:prstGeom>
              <a:effectLst>
                <a:outerShdw blurRad="177800" dist="228600" dir="4680000" sx="99000" sy="99000" algn="t" rotWithShape="0">
                  <a:prstClr val="black">
                    <a:alpha val="11000"/>
                  </a:prstClr>
                </a:outerShdw>
              </a:effectLst>
            </p:spPr>
          </p:pic>
          <p:pic>
            <p:nvPicPr>
              <p:cNvPr id="25608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6812715" y="263107"/>
                <a:ext cx="1840996" cy="1743460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11" name="Freeform 8"/>
            <p:cNvSpPr/>
            <p:nvPr/>
          </p:nvSpPr>
          <p:spPr>
            <a:xfrm>
              <a:off x="2775799" y="1177271"/>
              <a:ext cx="2523453" cy="2655112"/>
            </a:xfrm>
            <a:custGeom>
              <a:avLst/>
              <a:gdLst>
                <a:gd name="connsiteX0" fmla="*/ 1318161 w 2731325"/>
                <a:gd name="connsiteY0" fmla="*/ 0 h 2873829"/>
                <a:gd name="connsiteX1" fmla="*/ 2731325 w 2731325"/>
                <a:gd name="connsiteY1" fmla="*/ 285008 h 2873829"/>
                <a:gd name="connsiteX2" fmla="*/ 1330037 w 2731325"/>
                <a:gd name="connsiteY2" fmla="*/ 2873829 h 2873829"/>
                <a:gd name="connsiteX3" fmla="*/ 0 w 2731325"/>
                <a:gd name="connsiteY3" fmla="*/ 2470068 h 2873829"/>
                <a:gd name="connsiteX4" fmla="*/ 1318161 w 2731325"/>
                <a:gd name="connsiteY4" fmla="*/ 0 h 287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1325" h="2873829">
                  <a:moveTo>
                    <a:pt x="1318161" y="0"/>
                  </a:moveTo>
                  <a:lnTo>
                    <a:pt x="2731325" y="285008"/>
                  </a:lnTo>
                  <a:lnTo>
                    <a:pt x="1330037" y="2873829"/>
                  </a:lnTo>
                  <a:lnTo>
                    <a:pt x="0" y="2470068"/>
                  </a:lnTo>
                  <a:lnTo>
                    <a:pt x="1318161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5610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7503" y="1176412"/>
              <a:ext cx="2523963" cy="2655359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5611" name="Rectangle 33"/>
          <p:cNvSpPr/>
          <p:nvPr/>
        </p:nvSpPr>
        <p:spPr>
          <a:xfrm>
            <a:off x="6948488" y="2547938"/>
            <a:ext cx="2084388" cy="9906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fontAlgn="base"/>
            <a:r>
              <a:rPr lang="en-US" altLang="zh-CN" sz="3200" b="1" strike="noStrike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Forage</a:t>
            </a:r>
            <a:endParaRPr lang="en-US" altLang="zh-CN" sz="3200" b="1" strike="noStrike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948488" y="4583113"/>
            <a:ext cx="372110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en Sans Light" pitchFamily="34" charset="0"/>
                <a:sym typeface="+mn-ea"/>
              </a:rPr>
              <a:t>Equality score categorization</a:t>
            </a:r>
            <a:endParaRPr kumimoji="0" lang="en-US" altLang="en-GB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Open Sans Light" pitchFamily="34" charset="0"/>
              <a:sym typeface="+mn-ea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en Sans Light" pitchFamily="34" charset="0"/>
                <a:sym typeface="+mn-ea"/>
              </a:rPr>
              <a:t>Bias &amp; discrimination indicators</a:t>
            </a:r>
            <a:endParaRPr kumimoji="0" lang="en-US" altLang="en-GB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Open Sans Light" pitchFamily="34" charset="0"/>
              <a:sym typeface="+mn-ea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en Sans Light" pitchFamily="34" charset="0"/>
                <a:sym typeface="+mn-ea"/>
              </a:rPr>
              <a:t>Data-based investigation</a:t>
            </a:r>
            <a:endParaRPr kumimoji="0" lang="en-US" altLang="en-GB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Open Sans Light" pitchFamily="34" charset="0"/>
              <a:sym typeface="+mn-ea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en Sans Light" pitchFamily="34" charset="0"/>
                <a:sym typeface="+mn-ea"/>
              </a:rPr>
              <a:t>Preventive insight generation</a:t>
            </a:r>
            <a:endParaRPr kumimoji="0" lang="en-US" altLang="en-GB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Open Sans Light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文本框 3"/>
          <p:cNvSpPr txBox="1"/>
          <p:nvPr/>
        </p:nvSpPr>
        <p:spPr>
          <a:xfrm>
            <a:off x="228600" y="190500"/>
            <a:ext cx="2654300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en-GB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Task Two – Key Focus Areas</a:t>
            </a:r>
            <a:endParaRPr lang="en-US" altLang="en-GB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95263"/>
            <a:ext cx="109538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611" name="Rectangle 33"/>
          <p:cNvSpPr/>
          <p:nvPr/>
        </p:nvSpPr>
        <p:spPr>
          <a:xfrm>
            <a:off x="6948488" y="2547938"/>
            <a:ext cx="2084388" cy="9906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fontAlgn="base"/>
            <a:r>
              <a:rPr lang="en-US" altLang="zh-CN" sz="3200" b="1" strike="noStrike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Forage</a:t>
            </a:r>
            <a:endParaRPr lang="en-US" altLang="zh-CN" sz="3200" b="1" strike="noStrike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4" name="Picture 3" descr="a1a"/>
          <p:cNvPicPr>
            <a:picLocks noChangeAspect="1"/>
          </p:cNvPicPr>
          <p:nvPr/>
        </p:nvPicPr>
        <p:blipFill>
          <a:blip r:embed="rId1"/>
          <a:srcRect l="-1229" t="312" r="42062" b="-312"/>
          <a:stretch>
            <a:fillRect/>
          </a:stretch>
        </p:blipFill>
        <p:spPr>
          <a:xfrm>
            <a:off x="0" y="1242060"/>
            <a:ext cx="5776595" cy="5492115"/>
          </a:xfrm>
          <a:prstGeom prst="rect">
            <a:avLst/>
          </a:prstGeom>
        </p:spPr>
      </p:pic>
      <p:pic>
        <p:nvPicPr>
          <p:cNvPr id="6" name="Picture 5" descr="a2a"/>
          <p:cNvPicPr>
            <a:picLocks noChangeAspect="1"/>
          </p:cNvPicPr>
          <p:nvPr/>
        </p:nvPicPr>
        <p:blipFill>
          <a:blip r:embed="rId2"/>
          <a:srcRect l="825" r="40650"/>
          <a:stretch>
            <a:fillRect/>
          </a:stretch>
        </p:blipFill>
        <p:spPr>
          <a:xfrm>
            <a:off x="6297930" y="1242060"/>
            <a:ext cx="5763260" cy="55403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文本框 3"/>
          <p:cNvSpPr txBox="1"/>
          <p:nvPr/>
        </p:nvSpPr>
        <p:spPr>
          <a:xfrm>
            <a:off x="228600" y="190500"/>
            <a:ext cx="2654300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en-GB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Dashboard Development</a:t>
            </a:r>
            <a:endParaRPr lang="en-US" altLang="en-GB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95263"/>
            <a:ext cx="109538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913438" y="3835400"/>
            <a:ext cx="5010150" cy="2095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E7E7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3"/>
          <p:cNvSpPr/>
          <p:nvPr/>
        </p:nvSpPr>
        <p:spPr>
          <a:xfrm>
            <a:off x="1266825" y="3835400"/>
            <a:ext cx="4646613" cy="2095500"/>
          </a:xfrm>
          <a:prstGeom prst="rect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Oval 4"/>
          <p:cNvSpPr/>
          <p:nvPr>
            <p:custDataLst>
              <p:tags r:id="rId1"/>
            </p:custDataLst>
          </p:nvPr>
        </p:nvSpPr>
        <p:spPr>
          <a:xfrm>
            <a:off x="1917700" y="1465263"/>
            <a:ext cx="857250" cy="86201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Oval 12"/>
          <p:cNvSpPr/>
          <p:nvPr>
            <p:custDataLst>
              <p:tags r:id="rId2"/>
            </p:custDataLst>
          </p:nvPr>
        </p:nvSpPr>
        <p:spPr>
          <a:xfrm>
            <a:off x="4378325" y="1465263"/>
            <a:ext cx="855663" cy="86201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0" name="Group 20"/>
          <p:cNvGrpSpPr/>
          <p:nvPr>
            <p:custDataLst>
              <p:tags r:id="rId3"/>
            </p:custDataLst>
          </p:nvPr>
        </p:nvGrpSpPr>
        <p:grpSpPr>
          <a:xfrm>
            <a:off x="2106045" y="1652281"/>
            <a:ext cx="480433" cy="483424"/>
            <a:chOff x="7971783" y="2080670"/>
            <a:chExt cx="401822" cy="404317"/>
          </a:xfrm>
          <a:solidFill>
            <a:schemeClr val="bg1"/>
          </a:solidFill>
        </p:grpSpPr>
        <p:sp>
          <p:nvSpPr>
            <p:cNvPr id="11" name="Freeform 42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971783" y="2080670"/>
              <a:ext cx="401822" cy="404317"/>
            </a:xfrm>
            <a:custGeom>
              <a:avLst/>
              <a:gdLst>
                <a:gd name="T0" fmla="*/ 60 w 121"/>
                <a:gd name="T1" fmla="*/ 0 h 121"/>
                <a:gd name="T2" fmla="*/ 0 w 121"/>
                <a:gd name="T3" fmla="*/ 61 h 121"/>
                <a:gd name="T4" fmla="*/ 60 w 121"/>
                <a:gd name="T5" fmla="*/ 121 h 121"/>
                <a:gd name="T6" fmla="*/ 121 w 121"/>
                <a:gd name="T7" fmla="*/ 61 h 121"/>
                <a:gd name="T8" fmla="*/ 60 w 121"/>
                <a:gd name="T9" fmla="*/ 0 h 121"/>
                <a:gd name="T10" fmla="*/ 60 w 121"/>
                <a:gd name="T11" fmla="*/ 111 h 121"/>
                <a:gd name="T12" fmla="*/ 10 w 121"/>
                <a:gd name="T13" fmla="*/ 61 h 121"/>
                <a:gd name="T14" fmla="*/ 60 w 121"/>
                <a:gd name="T15" fmla="*/ 10 h 121"/>
                <a:gd name="T16" fmla="*/ 111 w 121"/>
                <a:gd name="T17" fmla="*/ 61 h 121"/>
                <a:gd name="T18" fmla="*/ 60 w 121"/>
                <a:gd name="T19" fmla="*/ 11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1">
                  <a:moveTo>
                    <a:pt x="60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ubicBezTo>
                    <a:pt x="121" y="27"/>
                    <a:pt x="94" y="0"/>
                    <a:pt x="60" y="0"/>
                  </a:cubicBezTo>
                  <a:close/>
                  <a:moveTo>
                    <a:pt x="60" y="111"/>
                  </a:moveTo>
                  <a:cubicBezTo>
                    <a:pt x="32" y="111"/>
                    <a:pt x="10" y="89"/>
                    <a:pt x="10" y="61"/>
                  </a:cubicBezTo>
                  <a:cubicBezTo>
                    <a:pt x="10" y="33"/>
                    <a:pt x="32" y="10"/>
                    <a:pt x="60" y="10"/>
                  </a:cubicBezTo>
                  <a:cubicBezTo>
                    <a:pt x="88" y="10"/>
                    <a:pt x="111" y="33"/>
                    <a:pt x="111" y="61"/>
                  </a:cubicBezTo>
                  <a:cubicBezTo>
                    <a:pt x="111" y="89"/>
                    <a:pt x="88" y="111"/>
                    <a:pt x="60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Freeform 43"/>
            <p:cNvSpPr/>
            <p:nvPr>
              <p:custDataLst>
                <p:tags r:id="rId5"/>
              </p:custDataLst>
            </p:nvPr>
          </p:nvSpPr>
          <p:spPr bwMode="auto">
            <a:xfrm>
              <a:off x="8079103" y="2178006"/>
              <a:ext cx="139764" cy="199662"/>
            </a:xfrm>
            <a:custGeom>
              <a:avLst/>
              <a:gdLst>
                <a:gd name="T0" fmla="*/ 42 w 42"/>
                <a:gd name="T1" fmla="*/ 60 h 60"/>
                <a:gd name="T2" fmla="*/ 42 w 42"/>
                <a:gd name="T3" fmla="*/ 0 h 60"/>
                <a:gd name="T4" fmla="*/ 0 w 42"/>
                <a:gd name="T5" fmla="*/ 42 h 60"/>
                <a:gd name="T6" fmla="*/ 42 w 42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60">
                  <a:moveTo>
                    <a:pt x="42" y="6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9" y="42"/>
                    <a:pt x="42" y="60"/>
                    <a:pt x="4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3" name="Group 23"/>
          <p:cNvGrpSpPr/>
          <p:nvPr>
            <p:custDataLst>
              <p:tags r:id="rId6"/>
            </p:custDataLst>
          </p:nvPr>
        </p:nvGrpSpPr>
        <p:grpSpPr>
          <a:xfrm>
            <a:off x="4623981" y="1704510"/>
            <a:ext cx="465519" cy="405835"/>
            <a:chOff x="7540014" y="4306907"/>
            <a:chExt cx="389342" cy="339426"/>
          </a:xfrm>
          <a:solidFill>
            <a:schemeClr val="bg1"/>
          </a:solidFill>
        </p:grpSpPr>
        <p:sp>
          <p:nvSpPr>
            <p:cNvPr id="14" name="Freeform 110"/>
            <p:cNvSpPr/>
            <p:nvPr>
              <p:custDataLst>
                <p:tags r:id="rId7"/>
              </p:custDataLst>
            </p:nvPr>
          </p:nvSpPr>
          <p:spPr bwMode="auto">
            <a:xfrm>
              <a:off x="7799575" y="4409234"/>
              <a:ext cx="102328" cy="102328"/>
            </a:xfrm>
            <a:custGeom>
              <a:avLst/>
              <a:gdLst>
                <a:gd name="T0" fmla="*/ 0 w 41"/>
                <a:gd name="T1" fmla="*/ 39 h 41"/>
                <a:gd name="T2" fmla="*/ 3 w 41"/>
                <a:gd name="T3" fmla="*/ 41 h 41"/>
                <a:gd name="T4" fmla="*/ 41 w 41"/>
                <a:gd name="T5" fmla="*/ 3 h 41"/>
                <a:gd name="T6" fmla="*/ 39 w 41"/>
                <a:gd name="T7" fmla="*/ 0 h 41"/>
                <a:gd name="T8" fmla="*/ 0 w 41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0" y="39"/>
                  </a:moveTo>
                  <a:lnTo>
                    <a:pt x="3" y="41"/>
                  </a:lnTo>
                  <a:lnTo>
                    <a:pt x="41" y="3"/>
                  </a:lnTo>
                  <a:lnTo>
                    <a:pt x="39" y="0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111"/>
            <p:cNvSpPr/>
            <p:nvPr>
              <p:custDataLst>
                <p:tags r:id="rId8"/>
              </p:custDataLst>
            </p:nvPr>
          </p:nvSpPr>
          <p:spPr bwMode="auto">
            <a:xfrm>
              <a:off x="7777112" y="4381780"/>
              <a:ext cx="109814" cy="114806"/>
            </a:xfrm>
            <a:custGeom>
              <a:avLst/>
              <a:gdLst>
                <a:gd name="T0" fmla="*/ 37 w 44"/>
                <a:gd name="T1" fmla="*/ 0 h 46"/>
                <a:gd name="T2" fmla="*/ 0 w 44"/>
                <a:gd name="T3" fmla="*/ 39 h 46"/>
                <a:gd name="T4" fmla="*/ 6 w 44"/>
                <a:gd name="T5" fmla="*/ 46 h 46"/>
                <a:gd name="T6" fmla="*/ 44 w 44"/>
                <a:gd name="T7" fmla="*/ 8 h 46"/>
                <a:gd name="T8" fmla="*/ 37 w 4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6">
                  <a:moveTo>
                    <a:pt x="37" y="0"/>
                  </a:moveTo>
                  <a:lnTo>
                    <a:pt x="0" y="39"/>
                  </a:lnTo>
                  <a:lnTo>
                    <a:pt x="6" y="46"/>
                  </a:lnTo>
                  <a:lnTo>
                    <a:pt x="44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112"/>
            <p:cNvSpPr/>
            <p:nvPr>
              <p:custDataLst>
                <p:tags r:id="rId9"/>
              </p:custDataLst>
            </p:nvPr>
          </p:nvSpPr>
          <p:spPr bwMode="auto">
            <a:xfrm>
              <a:off x="7757146" y="4366805"/>
              <a:ext cx="104823" cy="104823"/>
            </a:xfrm>
            <a:custGeom>
              <a:avLst/>
              <a:gdLst>
                <a:gd name="T0" fmla="*/ 0 w 42"/>
                <a:gd name="T1" fmla="*/ 38 h 42"/>
                <a:gd name="T2" fmla="*/ 4 w 42"/>
                <a:gd name="T3" fmla="*/ 42 h 42"/>
                <a:gd name="T4" fmla="*/ 42 w 42"/>
                <a:gd name="T5" fmla="*/ 4 h 42"/>
                <a:gd name="T6" fmla="*/ 38 w 42"/>
                <a:gd name="T7" fmla="*/ 0 h 42"/>
                <a:gd name="T8" fmla="*/ 0 w 42"/>
                <a:gd name="T9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0" y="38"/>
                  </a:moveTo>
                  <a:lnTo>
                    <a:pt x="4" y="42"/>
                  </a:lnTo>
                  <a:lnTo>
                    <a:pt x="42" y="4"/>
                  </a:lnTo>
                  <a:lnTo>
                    <a:pt x="38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Freeform 113"/>
            <p:cNvSpPr/>
            <p:nvPr>
              <p:custDataLst>
                <p:tags r:id="rId10"/>
              </p:custDataLst>
            </p:nvPr>
          </p:nvSpPr>
          <p:spPr bwMode="auto">
            <a:xfrm>
              <a:off x="7729693" y="4469133"/>
              <a:ext cx="69882" cy="69882"/>
            </a:xfrm>
            <a:custGeom>
              <a:avLst/>
              <a:gdLst>
                <a:gd name="T0" fmla="*/ 28 w 28"/>
                <a:gd name="T1" fmla="*/ 20 h 28"/>
                <a:gd name="T2" fmla="*/ 8 w 28"/>
                <a:gd name="T3" fmla="*/ 0 h 28"/>
                <a:gd name="T4" fmla="*/ 0 w 28"/>
                <a:gd name="T5" fmla="*/ 20 h 28"/>
                <a:gd name="T6" fmla="*/ 9 w 28"/>
                <a:gd name="T7" fmla="*/ 28 h 28"/>
                <a:gd name="T8" fmla="*/ 28 w 28"/>
                <a:gd name="T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8" y="20"/>
                  </a:moveTo>
                  <a:lnTo>
                    <a:pt x="8" y="0"/>
                  </a:lnTo>
                  <a:lnTo>
                    <a:pt x="0" y="20"/>
                  </a:lnTo>
                  <a:lnTo>
                    <a:pt x="9" y="28"/>
                  </a:lnTo>
                  <a:lnTo>
                    <a:pt x="2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Freeform 114"/>
            <p:cNvSpPr/>
            <p:nvPr>
              <p:custDataLst>
                <p:tags r:id="rId11"/>
              </p:custDataLst>
            </p:nvPr>
          </p:nvSpPr>
          <p:spPr bwMode="auto">
            <a:xfrm>
              <a:off x="7712222" y="4526535"/>
              <a:ext cx="34941" cy="32446"/>
            </a:xfrm>
            <a:custGeom>
              <a:avLst/>
              <a:gdLst>
                <a:gd name="T0" fmla="*/ 0 w 14"/>
                <a:gd name="T1" fmla="*/ 13 h 13"/>
                <a:gd name="T2" fmla="*/ 14 w 14"/>
                <a:gd name="T3" fmla="*/ 6 h 13"/>
                <a:gd name="T4" fmla="*/ 6 w 14"/>
                <a:gd name="T5" fmla="*/ 0 h 13"/>
                <a:gd name="T6" fmla="*/ 0 w 14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14" y="6"/>
                  </a:lnTo>
                  <a:lnTo>
                    <a:pt x="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15"/>
            <p:cNvSpPr/>
            <p:nvPr>
              <p:custDataLst>
                <p:tags r:id="rId12"/>
              </p:custDataLst>
            </p:nvPr>
          </p:nvSpPr>
          <p:spPr bwMode="auto">
            <a:xfrm>
              <a:off x="7859474" y="4341848"/>
              <a:ext cx="69882" cy="69882"/>
            </a:xfrm>
            <a:custGeom>
              <a:avLst/>
              <a:gdLst>
                <a:gd name="T0" fmla="*/ 7 w 28"/>
                <a:gd name="T1" fmla="*/ 0 h 28"/>
                <a:gd name="T2" fmla="*/ 0 w 28"/>
                <a:gd name="T3" fmla="*/ 8 h 28"/>
                <a:gd name="T4" fmla="*/ 20 w 28"/>
                <a:gd name="T5" fmla="*/ 28 h 28"/>
                <a:gd name="T6" fmla="*/ 28 w 28"/>
                <a:gd name="T7" fmla="*/ 20 h 28"/>
                <a:gd name="T8" fmla="*/ 7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7" y="0"/>
                  </a:moveTo>
                  <a:lnTo>
                    <a:pt x="0" y="8"/>
                  </a:lnTo>
                  <a:lnTo>
                    <a:pt x="20" y="28"/>
                  </a:lnTo>
                  <a:lnTo>
                    <a:pt x="28" y="2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16"/>
            <p:cNvSpPr/>
            <p:nvPr>
              <p:custDataLst>
                <p:tags r:id="rId13"/>
              </p:custDataLst>
            </p:nvPr>
          </p:nvSpPr>
          <p:spPr bwMode="auto">
            <a:xfrm>
              <a:off x="7540014" y="4306907"/>
              <a:ext cx="279527" cy="339426"/>
            </a:xfrm>
            <a:custGeom>
              <a:avLst/>
              <a:gdLst>
                <a:gd name="T0" fmla="*/ 104 w 112"/>
                <a:gd name="T1" fmla="*/ 101 h 136"/>
                <a:gd name="T2" fmla="*/ 83 w 112"/>
                <a:gd name="T3" fmla="*/ 101 h 136"/>
                <a:gd name="T4" fmla="*/ 83 w 112"/>
                <a:gd name="T5" fmla="*/ 129 h 136"/>
                <a:gd name="T6" fmla="*/ 7 w 112"/>
                <a:gd name="T7" fmla="*/ 129 h 136"/>
                <a:gd name="T8" fmla="*/ 7 w 112"/>
                <a:gd name="T9" fmla="*/ 32 h 136"/>
                <a:gd name="T10" fmla="*/ 104 w 112"/>
                <a:gd name="T11" fmla="*/ 32 h 136"/>
                <a:gd name="T12" fmla="*/ 104 w 112"/>
                <a:gd name="T13" fmla="*/ 40 h 136"/>
                <a:gd name="T14" fmla="*/ 112 w 112"/>
                <a:gd name="T15" fmla="*/ 32 h 136"/>
                <a:gd name="T16" fmla="*/ 112 w 112"/>
                <a:gd name="T17" fmla="*/ 6 h 136"/>
                <a:gd name="T18" fmla="*/ 97 w 112"/>
                <a:gd name="T19" fmla="*/ 6 h 136"/>
                <a:gd name="T20" fmla="*/ 97 w 112"/>
                <a:gd name="T21" fmla="*/ 20 h 136"/>
                <a:gd name="T22" fmla="*/ 95 w 112"/>
                <a:gd name="T23" fmla="*/ 20 h 136"/>
                <a:gd name="T24" fmla="*/ 95 w 112"/>
                <a:gd name="T25" fmla="*/ 0 h 136"/>
                <a:gd name="T26" fmla="*/ 89 w 112"/>
                <a:gd name="T27" fmla="*/ 0 h 136"/>
                <a:gd name="T28" fmla="*/ 89 w 112"/>
                <a:gd name="T29" fmla="*/ 20 h 136"/>
                <a:gd name="T30" fmla="*/ 87 w 112"/>
                <a:gd name="T31" fmla="*/ 20 h 136"/>
                <a:gd name="T32" fmla="*/ 87 w 112"/>
                <a:gd name="T33" fmla="*/ 6 h 136"/>
                <a:gd name="T34" fmla="*/ 79 w 112"/>
                <a:gd name="T35" fmla="*/ 6 h 136"/>
                <a:gd name="T36" fmla="*/ 79 w 112"/>
                <a:gd name="T37" fmla="*/ 20 h 136"/>
                <a:gd name="T38" fmla="*/ 76 w 112"/>
                <a:gd name="T39" fmla="*/ 20 h 136"/>
                <a:gd name="T40" fmla="*/ 76 w 112"/>
                <a:gd name="T41" fmla="*/ 0 h 136"/>
                <a:gd name="T42" fmla="*/ 72 w 112"/>
                <a:gd name="T43" fmla="*/ 0 h 136"/>
                <a:gd name="T44" fmla="*/ 72 w 112"/>
                <a:gd name="T45" fmla="*/ 20 h 136"/>
                <a:gd name="T46" fmla="*/ 68 w 112"/>
                <a:gd name="T47" fmla="*/ 20 h 136"/>
                <a:gd name="T48" fmla="*/ 68 w 112"/>
                <a:gd name="T49" fmla="*/ 6 h 136"/>
                <a:gd name="T50" fmla="*/ 60 w 112"/>
                <a:gd name="T51" fmla="*/ 6 h 136"/>
                <a:gd name="T52" fmla="*/ 60 w 112"/>
                <a:gd name="T53" fmla="*/ 20 h 136"/>
                <a:gd name="T54" fmla="*/ 57 w 112"/>
                <a:gd name="T55" fmla="*/ 20 h 136"/>
                <a:gd name="T56" fmla="*/ 57 w 112"/>
                <a:gd name="T57" fmla="*/ 0 h 136"/>
                <a:gd name="T58" fmla="*/ 53 w 112"/>
                <a:gd name="T59" fmla="*/ 0 h 136"/>
                <a:gd name="T60" fmla="*/ 53 w 112"/>
                <a:gd name="T61" fmla="*/ 20 h 136"/>
                <a:gd name="T62" fmla="*/ 51 w 112"/>
                <a:gd name="T63" fmla="*/ 20 h 136"/>
                <a:gd name="T64" fmla="*/ 51 w 112"/>
                <a:gd name="T65" fmla="*/ 6 h 136"/>
                <a:gd name="T66" fmla="*/ 43 w 112"/>
                <a:gd name="T67" fmla="*/ 6 h 136"/>
                <a:gd name="T68" fmla="*/ 43 w 112"/>
                <a:gd name="T69" fmla="*/ 20 h 136"/>
                <a:gd name="T70" fmla="*/ 40 w 112"/>
                <a:gd name="T71" fmla="*/ 20 h 136"/>
                <a:gd name="T72" fmla="*/ 40 w 112"/>
                <a:gd name="T73" fmla="*/ 0 h 136"/>
                <a:gd name="T74" fmla="*/ 35 w 112"/>
                <a:gd name="T75" fmla="*/ 0 h 136"/>
                <a:gd name="T76" fmla="*/ 35 w 112"/>
                <a:gd name="T77" fmla="*/ 20 h 136"/>
                <a:gd name="T78" fmla="*/ 32 w 112"/>
                <a:gd name="T79" fmla="*/ 20 h 136"/>
                <a:gd name="T80" fmla="*/ 32 w 112"/>
                <a:gd name="T81" fmla="*/ 6 h 136"/>
                <a:gd name="T82" fmla="*/ 25 w 112"/>
                <a:gd name="T83" fmla="*/ 6 h 136"/>
                <a:gd name="T84" fmla="*/ 25 w 112"/>
                <a:gd name="T85" fmla="*/ 20 h 136"/>
                <a:gd name="T86" fmla="*/ 23 w 112"/>
                <a:gd name="T87" fmla="*/ 20 h 136"/>
                <a:gd name="T88" fmla="*/ 23 w 112"/>
                <a:gd name="T89" fmla="*/ 0 h 136"/>
                <a:gd name="T90" fmla="*/ 17 w 112"/>
                <a:gd name="T91" fmla="*/ 0 h 136"/>
                <a:gd name="T92" fmla="*/ 17 w 112"/>
                <a:gd name="T93" fmla="*/ 20 h 136"/>
                <a:gd name="T94" fmla="*/ 15 w 112"/>
                <a:gd name="T95" fmla="*/ 20 h 136"/>
                <a:gd name="T96" fmla="*/ 15 w 112"/>
                <a:gd name="T97" fmla="*/ 6 h 136"/>
                <a:gd name="T98" fmla="*/ 0 w 112"/>
                <a:gd name="T99" fmla="*/ 6 h 136"/>
                <a:gd name="T100" fmla="*/ 0 w 112"/>
                <a:gd name="T101" fmla="*/ 24 h 136"/>
                <a:gd name="T102" fmla="*/ 0 w 112"/>
                <a:gd name="T103" fmla="*/ 28 h 136"/>
                <a:gd name="T104" fmla="*/ 0 w 112"/>
                <a:gd name="T105" fmla="*/ 136 h 136"/>
                <a:gd name="T106" fmla="*/ 89 w 112"/>
                <a:gd name="T107" fmla="*/ 136 h 136"/>
                <a:gd name="T108" fmla="*/ 112 w 112"/>
                <a:gd name="T109" fmla="*/ 110 h 136"/>
                <a:gd name="T110" fmla="*/ 112 w 112"/>
                <a:gd name="T111" fmla="*/ 84 h 136"/>
                <a:gd name="T112" fmla="*/ 104 w 112"/>
                <a:gd name="T113" fmla="*/ 92 h 136"/>
                <a:gd name="T114" fmla="*/ 104 w 112"/>
                <a:gd name="T115" fmla="*/ 10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36">
                  <a:moveTo>
                    <a:pt x="104" y="101"/>
                  </a:moveTo>
                  <a:lnTo>
                    <a:pt x="83" y="101"/>
                  </a:lnTo>
                  <a:lnTo>
                    <a:pt x="83" y="129"/>
                  </a:lnTo>
                  <a:lnTo>
                    <a:pt x="7" y="129"/>
                  </a:lnTo>
                  <a:lnTo>
                    <a:pt x="7" y="32"/>
                  </a:lnTo>
                  <a:lnTo>
                    <a:pt x="104" y="32"/>
                  </a:lnTo>
                  <a:lnTo>
                    <a:pt x="104" y="40"/>
                  </a:lnTo>
                  <a:lnTo>
                    <a:pt x="112" y="32"/>
                  </a:lnTo>
                  <a:lnTo>
                    <a:pt x="112" y="6"/>
                  </a:lnTo>
                  <a:lnTo>
                    <a:pt x="97" y="6"/>
                  </a:lnTo>
                  <a:lnTo>
                    <a:pt x="97" y="20"/>
                  </a:lnTo>
                  <a:lnTo>
                    <a:pt x="95" y="20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9" y="20"/>
                  </a:lnTo>
                  <a:lnTo>
                    <a:pt x="87" y="20"/>
                  </a:lnTo>
                  <a:lnTo>
                    <a:pt x="87" y="6"/>
                  </a:lnTo>
                  <a:lnTo>
                    <a:pt x="79" y="6"/>
                  </a:lnTo>
                  <a:lnTo>
                    <a:pt x="79" y="20"/>
                  </a:lnTo>
                  <a:lnTo>
                    <a:pt x="76" y="2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72" y="20"/>
                  </a:lnTo>
                  <a:lnTo>
                    <a:pt x="68" y="20"/>
                  </a:lnTo>
                  <a:lnTo>
                    <a:pt x="68" y="6"/>
                  </a:lnTo>
                  <a:lnTo>
                    <a:pt x="60" y="6"/>
                  </a:lnTo>
                  <a:lnTo>
                    <a:pt x="60" y="20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3" y="20"/>
                  </a:lnTo>
                  <a:lnTo>
                    <a:pt x="51" y="20"/>
                  </a:lnTo>
                  <a:lnTo>
                    <a:pt x="51" y="6"/>
                  </a:lnTo>
                  <a:lnTo>
                    <a:pt x="43" y="6"/>
                  </a:lnTo>
                  <a:lnTo>
                    <a:pt x="43" y="20"/>
                  </a:lnTo>
                  <a:lnTo>
                    <a:pt x="40" y="20"/>
                  </a:lnTo>
                  <a:lnTo>
                    <a:pt x="40" y="0"/>
                  </a:lnTo>
                  <a:lnTo>
                    <a:pt x="35" y="0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6"/>
                  </a:lnTo>
                  <a:lnTo>
                    <a:pt x="25" y="6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7" y="20"/>
                  </a:lnTo>
                  <a:lnTo>
                    <a:pt x="15" y="20"/>
                  </a:lnTo>
                  <a:lnTo>
                    <a:pt x="15" y="6"/>
                  </a:lnTo>
                  <a:lnTo>
                    <a:pt x="0" y="6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136"/>
                  </a:lnTo>
                  <a:lnTo>
                    <a:pt x="89" y="136"/>
                  </a:lnTo>
                  <a:lnTo>
                    <a:pt x="112" y="110"/>
                  </a:lnTo>
                  <a:lnTo>
                    <a:pt x="112" y="84"/>
                  </a:lnTo>
                  <a:lnTo>
                    <a:pt x="104" y="92"/>
                  </a:lnTo>
                  <a:lnTo>
                    <a:pt x="104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Rectangle 117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589930" y="4421713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Rectangle 118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589930" y="4461645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Rectangle 119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7589930" y="4506569"/>
              <a:ext cx="109814" cy="14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Rectangle 120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7589930" y="4548998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2537" name="Text Box 10"/>
          <p:cNvSpPr txBox="1"/>
          <p:nvPr>
            <p:custDataLst>
              <p:tags r:id="rId18"/>
            </p:custDataLst>
          </p:nvPr>
        </p:nvSpPr>
        <p:spPr>
          <a:xfrm>
            <a:off x="1308100" y="2373313"/>
            <a:ext cx="2076450" cy="599440"/>
          </a:xfrm>
          <a:prstGeom prst="rect">
            <a:avLst/>
          </a:prstGeom>
          <a:noFill/>
          <a:ln w="9525">
            <a:noFill/>
          </a:ln>
        </p:spPr>
        <p:txBody>
          <a:bodyPr lIns="45720" tIns="22860" rIns="45720" bIns="22860" anchor="t" anchorCtr="0">
            <a:spAutoFit/>
          </a:bodyPr>
          <a:p>
            <a:pPr algn="ctr" defTabSz="1087755">
              <a:lnSpc>
                <a:spcPct val="200000"/>
              </a:lnSpc>
            </a:pPr>
            <a:r>
              <a:rPr lang="en-US" altLang="en-GB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Forage</a:t>
            </a:r>
            <a:endParaRPr lang="zh-CN" altLang="zh-CN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538" name="Text Box 10"/>
          <p:cNvSpPr txBox="1"/>
          <p:nvPr>
            <p:custDataLst>
              <p:tags r:id="rId19"/>
            </p:custDataLst>
          </p:nvPr>
        </p:nvSpPr>
        <p:spPr>
          <a:xfrm>
            <a:off x="3813175" y="2373313"/>
            <a:ext cx="2076450" cy="599440"/>
          </a:xfrm>
          <a:prstGeom prst="rect">
            <a:avLst/>
          </a:prstGeom>
          <a:noFill/>
          <a:ln w="9525">
            <a:noFill/>
          </a:ln>
        </p:spPr>
        <p:txBody>
          <a:bodyPr wrap="square" lIns="45720" tIns="22860" rIns="45720" bIns="22860" anchor="t" anchorCtr="0">
            <a:spAutoFit/>
          </a:bodyPr>
          <a:p>
            <a:pPr algn="ctr" defTabSz="1087755">
              <a:lnSpc>
                <a:spcPct val="200000"/>
              </a:lnSpc>
            </a:pPr>
            <a:r>
              <a:rPr lang="en-US" altLang="zh-CN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Deloitte</a:t>
            </a:r>
            <a:endParaRPr lang="zh-CN" altLang="zh-CN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1598613" y="4400550"/>
            <a:ext cx="3981450" cy="10306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>
            <a:defPPr>
              <a:defRPr lang="zh-CN"/>
            </a:defPPr>
            <a:lvl1pPr lvl="0">
              <a:defRPr sz="140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Interactive dashboard creation</a:t>
            </a:r>
            <a:endParaRPr kumimoji="0" lang="en-US" alt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Charts &amp; filters for clarity</a:t>
            </a:r>
            <a:endParaRPr kumimoji="0" lang="en-US" alt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Stakeholder-friendly design</a:t>
            </a:r>
            <a:endParaRPr kumimoji="0" lang="en-US" alt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Visual storytelling with data</a:t>
            </a:r>
            <a:endParaRPr kumimoji="0" lang="en-US" alt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grpSp>
        <p:nvGrpSpPr>
          <p:cNvPr id="22540" name="组合 27"/>
          <p:cNvGrpSpPr/>
          <p:nvPr/>
        </p:nvGrpSpPr>
        <p:grpSpPr>
          <a:xfrm>
            <a:off x="6008688" y="2236788"/>
            <a:ext cx="4824412" cy="3694112"/>
            <a:chOff x="5750962" y="738045"/>
            <a:chExt cx="3375026" cy="2471738"/>
          </a:xfrm>
        </p:grpSpPr>
        <p:sp>
          <p:nvSpPr>
            <p:cNvPr id="22541" name="Freeform 6"/>
            <p:cNvSpPr/>
            <p:nvPr/>
          </p:nvSpPr>
          <p:spPr>
            <a:xfrm>
              <a:off x="6619325" y="1528620"/>
              <a:ext cx="49213" cy="177800"/>
            </a:xfrm>
            <a:custGeom>
              <a:avLst/>
              <a:gdLst/>
              <a:ahLst/>
              <a:cxnLst>
                <a:cxn ang="0">
                  <a:pos x="49213" y="128588"/>
                </a:cxn>
                <a:cxn ang="0">
                  <a:pos x="41275" y="177800"/>
                </a:cxn>
                <a:cxn ang="0">
                  <a:pos x="0" y="30163"/>
                </a:cxn>
                <a:cxn ang="0">
                  <a:pos x="23813" y="0"/>
                </a:cxn>
                <a:cxn ang="0">
                  <a:pos x="49213" y="128588"/>
                </a:cxn>
              </a:cxnLst>
              <a:pathLst>
                <a:path w="31" h="112">
                  <a:moveTo>
                    <a:pt x="31" y="81"/>
                  </a:moveTo>
                  <a:lnTo>
                    <a:pt x="26" y="112"/>
                  </a:lnTo>
                  <a:lnTo>
                    <a:pt x="0" y="19"/>
                  </a:lnTo>
                  <a:lnTo>
                    <a:pt x="15" y="0"/>
                  </a:lnTo>
                  <a:lnTo>
                    <a:pt x="31" y="81"/>
                  </a:lnTo>
                  <a:close/>
                </a:path>
              </a:pathLst>
            </a:custGeom>
            <a:solidFill>
              <a:srgbClr val="DEBDAD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42" name="Freeform 7"/>
            <p:cNvSpPr/>
            <p:nvPr/>
          </p:nvSpPr>
          <p:spPr>
            <a:xfrm>
              <a:off x="6619325" y="1528620"/>
              <a:ext cx="49213" cy="177800"/>
            </a:xfrm>
            <a:custGeom>
              <a:avLst/>
              <a:gdLst/>
              <a:ahLst/>
              <a:cxnLst>
                <a:cxn ang="0">
                  <a:pos x="49213" y="128588"/>
                </a:cxn>
                <a:cxn ang="0">
                  <a:pos x="41275" y="177800"/>
                </a:cxn>
                <a:cxn ang="0">
                  <a:pos x="0" y="30163"/>
                </a:cxn>
                <a:cxn ang="0">
                  <a:pos x="23813" y="0"/>
                </a:cxn>
                <a:cxn ang="0">
                  <a:pos x="49213" y="128588"/>
                </a:cxn>
              </a:cxnLst>
              <a:pathLst>
                <a:path w="31" h="112">
                  <a:moveTo>
                    <a:pt x="31" y="81"/>
                  </a:moveTo>
                  <a:lnTo>
                    <a:pt x="26" y="112"/>
                  </a:lnTo>
                  <a:lnTo>
                    <a:pt x="0" y="19"/>
                  </a:lnTo>
                  <a:lnTo>
                    <a:pt x="15" y="0"/>
                  </a:lnTo>
                  <a:lnTo>
                    <a:pt x="31" y="81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43" name="Freeform 8"/>
            <p:cNvSpPr/>
            <p:nvPr/>
          </p:nvSpPr>
          <p:spPr>
            <a:xfrm>
              <a:off x="6643137" y="738045"/>
              <a:ext cx="1598613" cy="1250950"/>
            </a:xfrm>
            <a:custGeom>
              <a:avLst/>
              <a:gdLst/>
              <a:ahLst/>
              <a:cxnLst>
                <a:cxn ang="0">
                  <a:pos x="1598613" y="1198199"/>
                </a:cxn>
                <a:cxn ang="0">
                  <a:pos x="1545953" y="1250950"/>
                </a:cxn>
                <a:cxn ang="0">
                  <a:pos x="52660" y="1250950"/>
                </a:cxn>
                <a:cxn ang="0">
                  <a:pos x="0" y="1198199"/>
                </a:cxn>
                <a:cxn ang="0">
                  <a:pos x="0" y="52751"/>
                </a:cxn>
                <a:cxn ang="0">
                  <a:pos x="52660" y="0"/>
                </a:cxn>
                <a:cxn ang="0">
                  <a:pos x="1545953" y="0"/>
                </a:cxn>
                <a:cxn ang="0">
                  <a:pos x="1598613" y="52751"/>
                </a:cxn>
                <a:cxn ang="0">
                  <a:pos x="1598613" y="1198199"/>
                </a:cxn>
              </a:cxnLst>
              <a:pathLst>
                <a:path w="425" h="332">
                  <a:moveTo>
                    <a:pt x="425" y="318"/>
                  </a:moveTo>
                  <a:cubicBezTo>
                    <a:pt x="425" y="326"/>
                    <a:pt x="419" y="332"/>
                    <a:pt x="411" y="332"/>
                  </a:cubicBezTo>
                  <a:cubicBezTo>
                    <a:pt x="14" y="332"/>
                    <a:pt x="14" y="332"/>
                    <a:pt x="14" y="332"/>
                  </a:cubicBezTo>
                  <a:cubicBezTo>
                    <a:pt x="7" y="332"/>
                    <a:pt x="0" y="326"/>
                    <a:pt x="0" y="31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7" y="0"/>
                    <a:pt x="14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9" y="0"/>
                    <a:pt x="425" y="7"/>
                    <a:pt x="425" y="14"/>
                  </a:cubicBezTo>
                  <a:cubicBezTo>
                    <a:pt x="425" y="318"/>
                    <a:pt x="425" y="318"/>
                    <a:pt x="425" y="318"/>
                  </a:cubicBezTo>
                </a:path>
              </a:pathLst>
            </a:custGeom>
            <a:solidFill>
              <a:srgbClr val="4A3D54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44" name="Rectangle 9"/>
            <p:cNvSpPr/>
            <p:nvPr/>
          </p:nvSpPr>
          <p:spPr>
            <a:xfrm>
              <a:off x="6736800" y="828533"/>
              <a:ext cx="1312863" cy="1069975"/>
            </a:xfrm>
            <a:prstGeom prst="rect">
              <a:avLst/>
            </a:prstGeom>
            <a:solidFill>
              <a:srgbClr val="F2F2F2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2545" name="Rectangle 10"/>
            <p:cNvSpPr/>
            <p:nvPr/>
          </p:nvSpPr>
          <p:spPr>
            <a:xfrm>
              <a:off x="6736800" y="828533"/>
              <a:ext cx="1312863" cy="10699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2546" name="Freeform 11"/>
            <p:cNvSpPr>
              <a:spLocks noEditPoints="1"/>
            </p:cNvSpPr>
            <p:nvPr/>
          </p:nvSpPr>
          <p:spPr>
            <a:xfrm>
              <a:off x="6643137" y="738045"/>
              <a:ext cx="747713" cy="52388"/>
            </a:xfrm>
            <a:custGeom>
              <a:avLst/>
              <a:gdLst/>
              <a:ahLst/>
              <a:cxnLst>
                <a:cxn ang="0">
                  <a:pos x="3757" y="33678"/>
                </a:cxn>
                <a:cxn ang="0">
                  <a:pos x="0" y="52388"/>
                </a:cxn>
                <a:cxn ang="0">
                  <a:pos x="0" y="52388"/>
                </a:cxn>
                <a:cxn ang="0">
                  <a:pos x="3757" y="33678"/>
                </a:cxn>
                <a:cxn ang="0">
                  <a:pos x="30059" y="7484"/>
                </a:cxn>
                <a:cxn ang="0">
                  <a:pos x="30059" y="7484"/>
                </a:cxn>
                <a:cxn ang="0">
                  <a:pos x="30059" y="7484"/>
                </a:cxn>
                <a:cxn ang="0">
                  <a:pos x="747713" y="0"/>
                </a:cxn>
                <a:cxn ang="0">
                  <a:pos x="52603" y="0"/>
                </a:cxn>
                <a:cxn ang="0">
                  <a:pos x="30059" y="7484"/>
                </a:cxn>
                <a:cxn ang="0">
                  <a:pos x="52603" y="0"/>
                </a:cxn>
                <a:cxn ang="0">
                  <a:pos x="747713" y="0"/>
                </a:cxn>
              </a:cxnLst>
              <a:pathLst>
                <a:path w="199" h="14">
                  <a:moveTo>
                    <a:pt x="1" y="9"/>
                  </a:moveTo>
                  <a:cubicBezTo>
                    <a:pt x="1" y="11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1" y="11"/>
                    <a:pt x="1" y="9"/>
                  </a:cubicBezTo>
                  <a:moveTo>
                    <a:pt x="8" y="2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moveTo>
                    <a:pt x="199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0" y="1"/>
                    <a:pt x="8" y="2"/>
                  </a:cubicBezTo>
                  <a:cubicBezTo>
                    <a:pt x="10" y="1"/>
                    <a:pt x="12" y="0"/>
                    <a:pt x="14" y="0"/>
                  </a:cubicBezTo>
                  <a:cubicBezTo>
                    <a:pt x="199" y="0"/>
                    <a:pt x="199" y="0"/>
                    <a:pt x="199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47" name="Freeform 12"/>
            <p:cNvSpPr>
              <a:spLocks noEditPoints="1"/>
            </p:cNvSpPr>
            <p:nvPr/>
          </p:nvSpPr>
          <p:spPr>
            <a:xfrm>
              <a:off x="6643137" y="738045"/>
              <a:ext cx="747713" cy="1246188"/>
            </a:xfrm>
            <a:custGeom>
              <a:avLst/>
              <a:gdLst/>
              <a:ahLst/>
              <a:cxnLst>
                <a:cxn ang="0">
                  <a:pos x="135265" y="1159595"/>
                </a:cxn>
                <a:cxn ang="0">
                  <a:pos x="135265" y="1159595"/>
                </a:cxn>
                <a:cxn ang="0">
                  <a:pos x="135265" y="1159595"/>
                </a:cxn>
                <a:cxn ang="0">
                  <a:pos x="112721" y="1185949"/>
                </a:cxn>
                <a:cxn ang="0">
                  <a:pos x="105206" y="1197244"/>
                </a:cxn>
                <a:cxn ang="0">
                  <a:pos x="101448" y="1201009"/>
                </a:cxn>
                <a:cxn ang="0">
                  <a:pos x="82662" y="1246188"/>
                </a:cxn>
                <a:cxn ang="0">
                  <a:pos x="101448" y="1201009"/>
                </a:cxn>
                <a:cxn ang="0">
                  <a:pos x="105206" y="1197244"/>
                </a:cxn>
                <a:cxn ang="0">
                  <a:pos x="112721" y="1185949"/>
                </a:cxn>
                <a:cxn ang="0">
                  <a:pos x="135265" y="1159595"/>
                </a:cxn>
                <a:cxn ang="0">
                  <a:pos x="135265" y="1159595"/>
                </a:cxn>
                <a:cxn ang="0">
                  <a:pos x="747713" y="0"/>
                </a:cxn>
                <a:cxn ang="0">
                  <a:pos x="52603" y="0"/>
                </a:cxn>
                <a:cxn ang="0">
                  <a:pos x="30059" y="7530"/>
                </a:cxn>
                <a:cxn ang="0">
                  <a:pos x="30059" y="7530"/>
                </a:cxn>
                <a:cxn ang="0">
                  <a:pos x="30059" y="7530"/>
                </a:cxn>
                <a:cxn ang="0">
                  <a:pos x="3757" y="33884"/>
                </a:cxn>
                <a:cxn ang="0">
                  <a:pos x="0" y="52709"/>
                </a:cxn>
                <a:cxn ang="0">
                  <a:pos x="0" y="903580"/>
                </a:cxn>
                <a:cxn ang="0">
                  <a:pos x="3757" y="911110"/>
                </a:cxn>
                <a:cxn ang="0">
                  <a:pos x="3757" y="911110"/>
                </a:cxn>
                <a:cxn ang="0">
                  <a:pos x="18787" y="971349"/>
                </a:cxn>
                <a:cxn ang="0">
                  <a:pos x="18787" y="993938"/>
                </a:cxn>
                <a:cxn ang="0">
                  <a:pos x="37574" y="975114"/>
                </a:cxn>
                <a:cxn ang="0">
                  <a:pos x="93934" y="911110"/>
                </a:cxn>
                <a:cxn ang="0">
                  <a:pos x="93934" y="90358"/>
                </a:cxn>
                <a:cxn ang="0">
                  <a:pos x="736441" y="90358"/>
                </a:cxn>
                <a:cxn ang="0">
                  <a:pos x="747713" y="0"/>
                </a:cxn>
              </a:cxnLst>
              <a:pathLst>
                <a:path w="199" h="331">
                  <a:moveTo>
                    <a:pt x="36" y="308"/>
                  </a:moveTo>
                  <a:cubicBezTo>
                    <a:pt x="36" y="308"/>
                    <a:pt x="36" y="308"/>
                    <a:pt x="36" y="308"/>
                  </a:cubicBezTo>
                  <a:cubicBezTo>
                    <a:pt x="36" y="308"/>
                    <a:pt x="36" y="308"/>
                    <a:pt x="36" y="308"/>
                  </a:cubicBezTo>
                  <a:cubicBezTo>
                    <a:pt x="30" y="315"/>
                    <a:pt x="30" y="315"/>
                    <a:pt x="30" y="315"/>
                  </a:cubicBezTo>
                  <a:cubicBezTo>
                    <a:pt x="28" y="318"/>
                    <a:pt x="28" y="318"/>
                    <a:pt x="28" y="318"/>
                  </a:cubicBezTo>
                  <a:cubicBezTo>
                    <a:pt x="27" y="319"/>
                    <a:pt x="27" y="319"/>
                    <a:pt x="27" y="319"/>
                  </a:cubicBezTo>
                  <a:cubicBezTo>
                    <a:pt x="26" y="323"/>
                    <a:pt x="24" y="327"/>
                    <a:pt x="22" y="331"/>
                  </a:cubicBezTo>
                  <a:cubicBezTo>
                    <a:pt x="24" y="327"/>
                    <a:pt x="26" y="323"/>
                    <a:pt x="27" y="319"/>
                  </a:cubicBezTo>
                  <a:cubicBezTo>
                    <a:pt x="28" y="318"/>
                    <a:pt x="28" y="318"/>
                    <a:pt x="28" y="318"/>
                  </a:cubicBezTo>
                  <a:cubicBezTo>
                    <a:pt x="30" y="315"/>
                    <a:pt x="30" y="315"/>
                    <a:pt x="30" y="315"/>
                  </a:cubicBezTo>
                  <a:cubicBezTo>
                    <a:pt x="36" y="308"/>
                    <a:pt x="36" y="308"/>
                    <a:pt x="36" y="308"/>
                  </a:cubicBezTo>
                  <a:cubicBezTo>
                    <a:pt x="36" y="308"/>
                    <a:pt x="36" y="308"/>
                    <a:pt x="36" y="308"/>
                  </a:cubicBezTo>
                  <a:moveTo>
                    <a:pt x="199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0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4"/>
                    <a:pt x="3" y="6"/>
                    <a:pt x="1" y="9"/>
                  </a:cubicBezTo>
                  <a:cubicBezTo>
                    <a:pt x="1" y="11"/>
                    <a:pt x="0" y="13"/>
                    <a:pt x="0" y="14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1" y="242"/>
                    <a:pt x="1" y="242"/>
                    <a:pt x="1" y="242"/>
                  </a:cubicBezTo>
                  <a:cubicBezTo>
                    <a:pt x="1" y="242"/>
                    <a:pt x="1" y="242"/>
                    <a:pt x="1" y="242"/>
                  </a:cubicBezTo>
                  <a:cubicBezTo>
                    <a:pt x="5" y="258"/>
                    <a:pt x="5" y="258"/>
                    <a:pt x="5" y="258"/>
                  </a:cubicBezTo>
                  <a:cubicBezTo>
                    <a:pt x="5" y="264"/>
                    <a:pt x="5" y="264"/>
                    <a:pt x="5" y="264"/>
                  </a:cubicBezTo>
                  <a:cubicBezTo>
                    <a:pt x="10" y="259"/>
                    <a:pt x="10" y="259"/>
                    <a:pt x="10" y="259"/>
                  </a:cubicBezTo>
                  <a:cubicBezTo>
                    <a:pt x="25" y="242"/>
                    <a:pt x="25" y="242"/>
                    <a:pt x="25" y="242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196" y="24"/>
                    <a:pt x="196" y="24"/>
                    <a:pt x="196" y="24"/>
                  </a:cubicBezTo>
                  <a:cubicBezTo>
                    <a:pt x="199" y="0"/>
                    <a:pt x="199" y="0"/>
                    <a:pt x="199" y="0"/>
                  </a:cubicBezTo>
                </a:path>
              </a:pathLst>
            </a:custGeom>
            <a:solidFill>
              <a:srgbClr val="817888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48" name="Freeform 13"/>
            <p:cNvSpPr>
              <a:spLocks noEditPoints="1"/>
            </p:cNvSpPr>
            <p:nvPr/>
          </p:nvSpPr>
          <p:spPr>
            <a:xfrm>
              <a:off x="6736800" y="828533"/>
              <a:ext cx="642938" cy="1069975"/>
            </a:xfrm>
            <a:custGeom>
              <a:avLst/>
              <a:gdLst/>
              <a:ahLst/>
              <a:cxnLst>
                <a:cxn ang="0">
                  <a:pos x="537662" y="719596"/>
                </a:cxn>
                <a:cxn ang="0">
                  <a:pos x="462464" y="719596"/>
                </a:cxn>
                <a:cxn ang="0">
                  <a:pos x="492543" y="745968"/>
                </a:cxn>
                <a:cxn ang="0">
                  <a:pos x="526382" y="734666"/>
                </a:cxn>
                <a:cxn ang="0">
                  <a:pos x="533902" y="738433"/>
                </a:cxn>
                <a:cxn ang="0">
                  <a:pos x="537662" y="719596"/>
                </a:cxn>
                <a:cxn ang="0">
                  <a:pos x="642938" y="0"/>
                </a:cxn>
                <a:cxn ang="0">
                  <a:pos x="0" y="0"/>
                </a:cxn>
                <a:cxn ang="0">
                  <a:pos x="0" y="821319"/>
                </a:cxn>
                <a:cxn ang="0">
                  <a:pos x="112796" y="693223"/>
                </a:cxn>
                <a:cxn ang="0">
                  <a:pos x="124076" y="678153"/>
                </a:cxn>
                <a:cxn ang="0">
                  <a:pos x="157915" y="636710"/>
                </a:cxn>
                <a:cxn ang="0">
                  <a:pos x="251911" y="557593"/>
                </a:cxn>
                <a:cxn ang="0">
                  <a:pos x="255671" y="557593"/>
                </a:cxn>
                <a:cxn ang="0">
                  <a:pos x="274471" y="553825"/>
                </a:cxn>
                <a:cxn ang="0">
                  <a:pos x="342148" y="614105"/>
                </a:cxn>
                <a:cxn ang="0">
                  <a:pos x="285750" y="749736"/>
                </a:cxn>
                <a:cxn ang="0">
                  <a:pos x="248152" y="798714"/>
                </a:cxn>
                <a:cxn ang="0">
                  <a:pos x="184234" y="881599"/>
                </a:cxn>
                <a:cxn ang="0">
                  <a:pos x="93997" y="994625"/>
                </a:cxn>
                <a:cxn ang="0">
                  <a:pos x="56398" y="1043602"/>
                </a:cxn>
                <a:cxn ang="0">
                  <a:pos x="48878" y="1054905"/>
                </a:cxn>
                <a:cxn ang="0">
                  <a:pos x="48878" y="1058672"/>
                </a:cxn>
                <a:cxn ang="0">
                  <a:pos x="41359" y="1066207"/>
                </a:cxn>
                <a:cxn ang="0">
                  <a:pos x="41359" y="1069975"/>
                </a:cxn>
                <a:cxn ang="0">
                  <a:pos x="41359" y="1069975"/>
                </a:cxn>
                <a:cxn ang="0">
                  <a:pos x="41359" y="1066207"/>
                </a:cxn>
                <a:cxn ang="0">
                  <a:pos x="48878" y="1058672"/>
                </a:cxn>
                <a:cxn ang="0">
                  <a:pos x="48878" y="1054905"/>
                </a:cxn>
                <a:cxn ang="0">
                  <a:pos x="56398" y="1043602"/>
                </a:cxn>
                <a:cxn ang="0">
                  <a:pos x="93997" y="994625"/>
                </a:cxn>
                <a:cxn ang="0">
                  <a:pos x="184234" y="881599"/>
                </a:cxn>
                <a:cxn ang="0">
                  <a:pos x="248152" y="798714"/>
                </a:cxn>
                <a:cxn ang="0">
                  <a:pos x="285750" y="749736"/>
                </a:cxn>
                <a:cxn ang="0">
                  <a:pos x="342148" y="614105"/>
                </a:cxn>
                <a:cxn ang="0">
                  <a:pos x="334629" y="591500"/>
                </a:cxn>
                <a:cxn ang="0">
                  <a:pos x="402306" y="655548"/>
                </a:cxn>
                <a:cxn ang="0">
                  <a:pos x="300790" y="372984"/>
                </a:cxn>
                <a:cxn ang="0">
                  <a:pos x="236872" y="372984"/>
                </a:cxn>
                <a:cxn ang="0">
                  <a:pos x="210553" y="342844"/>
                </a:cxn>
                <a:cxn ang="0">
                  <a:pos x="236872" y="312704"/>
                </a:cxn>
                <a:cxn ang="0">
                  <a:pos x="319589" y="312704"/>
                </a:cxn>
                <a:cxn ang="0">
                  <a:pos x="349668" y="331542"/>
                </a:cxn>
                <a:cxn ang="0">
                  <a:pos x="466224" y="655548"/>
                </a:cxn>
                <a:cxn ang="0">
                  <a:pos x="545181" y="655548"/>
                </a:cxn>
                <a:cxn ang="0">
                  <a:pos x="642938" y="0"/>
                </a:cxn>
              </a:cxnLst>
              <a:pathLst>
                <a:path w="171" h="284">
                  <a:moveTo>
                    <a:pt x="143" y="191"/>
                  </a:moveTo>
                  <a:cubicBezTo>
                    <a:pt x="123" y="191"/>
                    <a:pt x="123" y="191"/>
                    <a:pt x="123" y="191"/>
                  </a:cubicBezTo>
                  <a:cubicBezTo>
                    <a:pt x="131" y="198"/>
                    <a:pt x="131" y="198"/>
                    <a:pt x="131" y="198"/>
                  </a:cubicBezTo>
                  <a:cubicBezTo>
                    <a:pt x="133" y="196"/>
                    <a:pt x="136" y="195"/>
                    <a:pt x="140" y="195"/>
                  </a:cubicBezTo>
                  <a:cubicBezTo>
                    <a:pt x="140" y="195"/>
                    <a:pt x="141" y="195"/>
                    <a:pt x="142" y="196"/>
                  </a:cubicBezTo>
                  <a:cubicBezTo>
                    <a:pt x="143" y="191"/>
                    <a:pt x="143" y="191"/>
                    <a:pt x="143" y="191"/>
                  </a:cubicBezTo>
                  <a:moveTo>
                    <a:pt x="1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3"/>
                    <a:pt x="32" y="181"/>
                    <a:pt x="33" y="180"/>
                  </a:cubicBezTo>
                  <a:cubicBezTo>
                    <a:pt x="36" y="176"/>
                    <a:pt x="39" y="173"/>
                    <a:pt x="42" y="169"/>
                  </a:cubicBezTo>
                  <a:cubicBezTo>
                    <a:pt x="50" y="160"/>
                    <a:pt x="60" y="149"/>
                    <a:pt x="67" y="148"/>
                  </a:cubicBezTo>
                  <a:cubicBezTo>
                    <a:pt x="68" y="148"/>
                    <a:pt x="68" y="148"/>
                    <a:pt x="68" y="148"/>
                  </a:cubicBezTo>
                  <a:cubicBezTo>
                    <a:pt x="69" y="147"/>
                    <a:pt x="71" y="147"/>
                    <a:pt x="73" y="147"/>
                  </a:cubicBezTo>
                  <a:cubicBezTo>
                    <a:pt x="83" y="147"/>
                    <a:pt x="90" y="154"/>
                    <a:pt x="91" y="163"/>
                  </a:cubicBezTo>
                  <a:cubicBezTo>
                    <a:pt x="93" y="177"/>
                    <a:pt x="84" y="190"/>
                    <a:pt x="76" y="199"/>
                  </a:cubicBezTo>
                  <a:cubicBezTo>
                    <a:pt x="70" y="207"/>
                    <a:pt x="72" y="205"/>
                    <a:pt x="66" y="212"/>
                  </a:cubicBezTo>
                  <a:cubicBezTo>
                    <a:pt x="49" y="234"/>
                    <a:pt x="49" y="234"/>
                    <a:pt x="49" y="234"/>
                  </a:cubicBezTo>
                  <a:cubicBezTo>
                    <a:pt x="25" y="264"/>
                    <a:pt x="25" y="264"/>
                    <a:pt x="25" y="264"/>
                  </a:cubicBezTo>
                  <a:cubicBezTo>
                    <a:pt x="15" y="277"/>
                    <a:pt x="15" y="277"/>
                    <a:pt x="15" y="277"/>
                  </a:cubicBezTo>
                  <a:cubicBezTo>
                    <a:pt x="13" y="280"/>
                    <a:pt x="13" y="280"/>
                    <a:pt x="13" y="280"/>
                  </a:cubicBezTo>
                  <a:cubicBezTo>
                    <a:pt x="13" y="281"/>
                    <a:pt x="13" y="281"/>
                    <a:pt x="13" y="281"/>
                  </a:cubicBezTo>
                  <a:cubicBezTo>
                    <a:pt x="11" y="283"/>
                    <a:pt x="11" y="283"/>
                    <a:pt x="11" y="283"/>
                  </a:cubicBezTo>
                  <a:cubicBezTo>
                    <a:pt x="11" y="284"/>
                    <a:pt x="11" y="284"/>
                    <a:pt x="11" y="284"/>
                  </a:cubicBezTo>
                  <a:cubicBezTo>
                    <a:pt x="11" y="284"/>
                    <a:pt x="11" y="284"/>
                    <a:pt x="11" y="284"/>
                  </a:cubicBezTo>
                  <a:cubicBezTo>
                    <a:pt x="11" y="283"/>
                    <a:pt x="11" y="283"/>
                    <a:pt x="11" y="283"/>
                  </a:cubicBezTo>
                  <a:cubicBezTo>
                    <a:pt x="13" y="281"/>
                    <a:pt x="13" y="281"/>
                    <a:pt x="13" y="281"/>
                  </a:cubicBezTo>
                  <a:cubicBezTo>
                    <a:pt x="13" y="280"/>
                    <a:pt x="13" y="280"/>
                    <a:pt x="13" y="280"/>
                  </a:cubicBezTo>
                  <a:cubicBezTo>
                    <a:pt x="15" y="277"/>
                    <a:pt x="15" y="277"/>
                    <a:pt x="15" y="277"/>
                  </a:cubicBezTo>
                  <a:cubicBezTo>
                    <a:pt x="25" y="264"/>
                    <a:pt x="25" y="264"/>
                    <a:pt x="25" y="264"/>
                  </a:cubicBezTo>
                  <a:cubicBezTo>
                    <a:pt x="49" y="234"/>
                    <a:pt x="49" y="234"/>
                    <a:pt x="49" y="234"/>
                  </a:cubicBezTo>
                  <a:cubicBezTo>
                    <a:pt x="66" y="212"/>
                    <a:pt x="66" y="212"/>
                    <a:pt x="66" y="212"/>
                  </a:cubicBezTo>
                  <a:cubicBezTo>
                    <a:pt x="72" y="205"/>
                    <a:pt x="70" y="207"/>
                    <a:pt x="76" y="199"/>
                  </a:cubicBezTo>
                  <a:cubicBezTo>
                    <a:pt x="84" y="190"/>
                    <a:pt x="93" y="177"/>
                    <a:pt x="91" y="163"/>
                  </a:cubicBezTo>
                  <a:cubicBezTo>
                    <a:pt x="91" y="161"/>
                    <a:pt x="90" y="159"/>
                    <a:pt x="89" y="157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59" y="99"/>
                    <a:pt x="56" y="95"/>
                    <a:pt x="56" y="91"/>
                  </a:cubicBezTo>
                  <a:cubicBezTo>
                    <a:pt x="56" y="86"/>
                    <a:pt x="59" y="83"/>
                    <a:pt x="63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9" y="83"/>
                    <a:pt x="92" y="85"/>
                    <a:pt x="93" y="88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45" y="174"/>
                    <a:pt x="145" y="174"/>
                    <a:pt x="145" y="174"/>
                  </a:cubicBezTo>
                  <a:cubicBezTo>
                    <a:pt x="171" y="0"/>
                    <a:pt x="171" y="0"/>
                    <a:pt x="171" y="0"/>
                  </a:cubicBezTo>
                </a:path>
              </a:pathLst>
            </a:custGeom>
            <a:solidFill>
              <a:srgbClr val="F6F6F6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49" name="Freeform 14"/>
            <p:cNvSpPr/>
            <p:nvPr/>
          </p:nvSpPr>
          <p:spPr>
            <a:xfrm>
              <a:off x="7192412" y="1239695"/>
              <a:ext cx="285750" cy="63500"/>
            </a:xfrm>
            <a:custGeom>
              <a:avLst/>
              <a:gdLst/>
              <a:ahLst/>
              <a:cxnLst>
                <a:cxn ang="0">
                  <a:pos x="0" y="33618"/>
                </a:cxn>
                <a:cxn ang="0">
                  <a:pos x="11280" y="11206"/>
                </a:cxn>
                <a:cxn ang="0">
                  <a:pos x="30079" y="0"/>
                </a:cxn>
                <a:cxn ang="0">
                  <a:pos x="285750" y="0"/>
                </a:cxn>
                <a:cxn ang="0">
                  <a:pos x="281990" y="37353"/>
                </a:cxn>
                <a:cxn ang="0">
                  <a:pos x="281990" y="63500"/>
                </a:cxn>
                <a:cxn ang="0">
                  <a:pos x="30079" y="63500"/>
                </a:cxn>
                <a:cxn ang="0">
                  <a:pos x="0" y="33618"/>
                </a:cxn>
              </a:cxnLst>
              <a:pathLst>
                <a:path w="76" h="17">
                  <a:moveTo>
                    <a:pt x="0" y="9"/>
                  </a:moveTo>
                  <a:cubicBezTo>
                    <a:pt x="0" y="6"/>
                    <a:pt x="1" y="4"/>
                    <a:pt x="3" y="3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5" y="3"/>
                    <a:pt x="75" y="7"/>
                    <a:pt x="75" y="10"/>
                  </a:cubicBezTo>
                  <a:cubicBezTo>
                    <a:pt x="75" y="12"/>
                    <a:pt x="75" y="14"/>
                    <a:pt x="75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4" y="17"/>
                    <a:pt x="0" y="13"/>
                    <a:pt x="0" y="9"/>
                  </a:cubicBezTo>
                  <a:close/>
                </a:path>
              </a:pathLst>
            </a:custGeom>
            <a:solidFill>
              <a:srgbClr val="5FC3D7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50" name="Freeform 15"/>
            <p:cNvSpPr/>
            <p:nvPr/>
          </p:nvSpPr>
          <p:spPr>
            <a:xfrm>
              <a:off x="7192412" y="1363520"/>
              <a:ext cx="365125" cy="60325"/>
            </a:xfrm>
            <a:custGeom>
              <a:avLst/>
              <a:gdLst/>
              <a:ahLst/>
              <a:cxnLst>
                <a:cxn ang="0">
                  <a:pos x="0" y="30163"/>
                </a:cxn>
                <a:cxn ang="0">
                  <a:pos x="11293" y="7541"/>
                </a:cxn>
                <a:cxn ang="0">
                  <a:pos x="33878" y="0"/>
                </a:cxn>
                <a:cxn ang="0">
                  <a:pos x="304898" y="0"/>
                </a:cxn>
                <a:cxn ang="0">
                  <a:pos x="365125" y="60325"/>
                </a:cxn>
                <a:cxn ang="0">
                  <a:pos x="33878" y="60325"/>
                </a:cxn>
                <a:cxn ang="0">
                  <a:pos x="0" y="30163"/>
                </a:cxn>
              </a:cxnLst>
              <a:pathLst>
                <a:path w="97" h="16">
                  <a:moveTo>
                    <a:pt x="0" y="8"/>
                  </a:moveTo>
                  <a:cubicBezTo>
                    <a:pt x="0" y="6"/>
                    <a:pt x="1" y="4"/>
                    <a:pt x="3" y="2"/>
                  </a:cubicBezTo>
                  <a:cubicBezTo>
                    <a:pt x="4" y="1"/>
                    <a:pt x="6" y="0"/>
                    <a:pt x="9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5" y="7"/>
                    <a:pt x="91" y="12"/>
                    <a:pt x="97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4" y="16"/>
                    <a:pt x="0" y="12"/>
                    <a:pt x="0" y="8"/>
                  </a:cubicBezTo>
                  <a:close/>
                </a:path>
              </a:pathLst>
            </a:custGeom>
            <a:solidFill>
              <a:srgbClr val="5FC3D7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51" name="Freeform 16"/>
            <p:cNvSpPr/>
            <p:nvPr/>
          </p:nvSpPr>
          <p:spPr>
            <a:xfrm>
              <a:off x="6947937" y="1141270"/>
              <a:ext cx="673100" cy="406400"/>
            </a:xfrm>
            <a:custGeom>
              <a:avLst/>
              <a:gdLst/>
              <a:ahLst/>
              <a:cxnLst>
                <a:cxn ang="0">
                  <a:pos x="673100" y="304800"/>
                </a:cxn>
                <a:cxn ang="0">
                  <a:pos x="646778" y="383822"/>
                </a:cxn>
                <a:cxn ang="0">
                  <a:pos x="646778" y="383822"/>
                </a:cxn>
                <a:cxn ang="0">
                  <a:pos x="643017" y="383822"/>
                </a:cxn>
                <a:cxn ang="0">
                  <a:pos x="643017" y="387585"/>
                </a:cxn>
                <a:cxn ang="0">
                  <a:pos x="612935" y="406400"/>
                </a:cxn>
                <a:cxn ang="0">
                  <a:pos x="233141" y="406400"/>
                </a:cxn>
                <a:cxn ang="0">
                  <a:pos x="206818" y="383822"/>
                </a:cxn>
                <a:cxn ang="0">
                  <a:pos x="195537" y="353719"/>
                </a:cxn>
                <a:cxn ang="0">
                  <a:pos x="90248" y="60207"/>
                </a:cxn>
                <a:cxn ang="0">
                  <a:pos x="26322" y="60207"/>
                </a:cxn>
                <a:cxn ang="0">
                  <a:pos x="0" y="30104"/>
                </a:cxn>
                <a:cxn ang="0">
                  <a:pos x="26322" y="0"/>
                </a:cxn>
                <a:cxn ang="0">
                  <a:pos x="109050" y="0"/>
                </a:cxn>
                <a:cxn ang="0">
                  <a:pos x="139132" y="18815"/>
                </a:cxn>
                <a:cxn ang="0">
                  <a:pos x="255703" y="342430"/>
                </a:cxn>
                <a:cxn ang="0">
                  <a:pos x="594133" y="342430"/>
                </a:cxn>
                <a:cxn ang="0">
                  <a:pos x="616695" y="285985"/>
                </a:cxn>
                <a:cxn ang="0">
                  <a:pos x="673100" y="304800"/>
                </a:cxn>
              </a:cxnLst>
              <a:pathLst>
                <a:path w="179" h="108">
                  <a:moveTo>
                    <a:pt x="179" y="81"/>
                  </a:moveTo>
                  <a:cubicBezTo>
                    <a:pt x="172" y="102"/>
                    <a:pt x="172" y="102"/>
                    <a:pt x="172" y="102"/>
                  </a:cubicBezTo>
                  <a:cubicBezTo>
                    <a:pt x="172" y="102"/>
                    <a:pt x="172" y="102"/>
                    <a:pt x="172" y="102"/>
                  </a:cubicBezTo>
                  <a:cubicBezTo>
                    <a:pt x="171" y="102"/>
                    <a:pt x="171" y="102"/>
                    <a:pt x="171" y="102"/>
                  </a:cubicBezTo>
                  <a:cubicBezTo>
                    <a:pt x="171" y="103"/>
                    <a:pt x="171" y="103"/>
                    <a:pt x="171" y="103"/>
                  </a:cubicBezTo>
                  <a:cubicBezTo>
                    <a:pt x="170" y="105"/>
                    <a:pt x="167" y="108"/>
                    <a:pt x="163" y="108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59" y="108"/>
                    <a:pt x="56" y="105"/>
                    <a:pt x="55" y="102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3" y="0"/>
                    <a:pt x="36" y="2"/>
                    <a:pt x="37" y="5"/>
                  </a:cubicBezTo>
                  <a:cubicBezTo>
                    <a:pt x="68" y="91"/>
                    <a:pt x="68" y="91"/>
                    <a:pt x="68" y="91"/>
                  </a:cubicBezTo>
                  <a:cubicBezTo>
                    <a:pt x="158" y="91"/>
                    <a:pt x="158" y="91"/>
                    <a:pt x="158" y="91"/>
                  </a:cubicBezTo>
                  <a:cubicBezTo>
                    <a:pt x="164" y="76"/>
                    <a:pt x="164" y="76"/>
                    <a:pt x="164" y="76"/>
                  </a:cubicBezTo>
                  <a:cubicBezTo>
                    <a:pt x="168" y="78"/>
                    <a:pt x="174" y="80"/>
                    <a:pt x="179" y="81"/>
                  </a:cubicBezTo>
                </a:path>
              </a:pathLst>
            </a:custGeom>
            <a:solidFill>
              <a:srgbClr val="5FC3D7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52" name="Oval 17"/>
            <p:cNvSpPr/>
            <p:nvPr/>
          </p:nvSpPr>
          <p:spPr>
            <a:xfrm>
              <a:off x="7425775" y="1563545"/>
              <a:ext cx="104775" cy="104775"/>
            </a:xfrm>
            <a:prstGeom prst="ellipse">
              <a:avLst/>
            </a:prstGeom>
            <a:solidFill>
              <a:srgbClr val="5FC3D7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2553" name="Oval 18"/>
            <p:cNvSpPr/>
            <p:nvPr/>
          </p:nvSpPr>
          <p:spPr>
            <a:xfrm>
              <a:off x="7211462" y="1563545"/>
              <a:ext cx="101600" cy="104775"/>
            </a:xfrm>
            <a:prstGeom prst="ellipse">
              <a:avLst/>
            </a:prstGeom>
            <a:solidFill>
              <a:srgbClr val="5FC3D7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2554" name="Freeform 19"/>
            <p:cNvSpPr>
              <a:spLocks noEditPoints="1"/>
            </p:cNvSpPr>
            <p:nvPr/>
          </p:nvSpPr>
          <p:spPr>
            <a:xfrm>
              <a:off x="7508325" y="1141270"/>
              <a:ext cx="269875" cy="271463"/>
            </a:xfrm>
            <a:custGeom>
              <a:avLst/>
              <a:gdLst/>
              <a:ahLst/>
              <a:cxnLst>
                <a:cxn ang="0">
                  <a:pos x="134938" y="0"/>
                </a:cxn>
                <a:cxn ang="0">
                  <a:pos x="108700" y="0"/>
                </a:cxn>
                <a:cxn ang="0">
                  <a:pos x="0" y="135732"/>
                </a:cxn>
                <a:cxn ang="0">
                  <a:pos x="134938" y="271463"/>
                </a:cxn>
                <a:cxn ang="0">
                  <a:pos x="269875" y="135732"/>
                </a:cxn>
                <a:cxn ang="0">
                  <a:pos x="134938" y="0"/>
                </a:cxn>
                <a:cxn ang="0">
                  <a:pos x="134938" y="241300"/>
                </a:cxn>
                <a:cxn ang="0">
                  <a:pos x="29986" y="135732"/>
                </a:cxn>
                <a:cxn ang="0">
                  <a:pos x="131189" y="30163"/>
                </a:cxn>
                <a:cxn ang="0">
                  <a:pos x="134938" y="30163"/>
                </a:cxn>
                <a:cxn ang="0">
                  <a:pos x="239889" y="135732"/>
                </a:cxn>
                <a:cxn ang="0">
                  <a:pos x="134938" y="241300"/>
                </a:cxn>
              </a:cxnLst>
              <a:pathLst>
                <a:path w="72" h="72">
                  <a:moveTo>
                    <a:pt x="36" y="0"/>
                  </a:moveTo>
                  <a:cubicBezTo>
                    <a:pt x="34" y="0"/>
                    <a:pt x="31" y="0"/>
                    <a:pt x="29" y="0"/>
                  </a:cubicBezTo>
                  <a:cubicBezTo>
                    <a:pt x="12" y="3"/>
                    <a:pt x="0" y="18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lose/>
                  <a:moveTo>
                    <a:pt x="36" y="64"/>
                  </a:moveTo>
                  <a:cubicBezTo>
                    <a:pt x="20" y="64"/>
                    <a:pt x="8" y="51"/>
                    <a:pt x="8" y="36"/>
                  </a:cubicBezTo>
                  <a:cubicBezTo>
                    <a:pt x="8" y="21"/>
                    <a:pt x="20" y="9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51" y="8"/>
                    <a:pt x="64" y="20"/>
                    <a:pt x="64" y="36"/>
                  </a:cubicBezTo>
                  <a:cubicBezTo>
                    <a:pt x="64" y="51"/>
                    <a:pt x="51" y="64"/>
                    <a:pt x="36" y="64"/>
                  </a:cubicBezTo>
                  <a:close/>
                </a:path>
              </a:pathLst>
            </a:custGeom>
            <a:solidFill>
              <a:srgbClr val="5FC3D7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55" name="Freeform 20"/>
            <p:cNvSpPr/>
            <p:nvPr/>
          </p:nvSpPr>
          <p:spPr>
            <a:xfrm>
              <a:off x="7571825" y="1209533"/>
              <a:ext cx="139700" cy="134938"/>
            </a:xfrm>
            <a:custGeom>
              <a:avLst/>
              <a:gdLst/>
              <a:ahLst/>
              <a:cxnLst>
                <a:cxn ang="0">
                  <a:pos x="139700" y="67469"/>
                </a:cxn>
                <a:cxn ang="0">
                  <a:pos x="132149" y="82462"/>
                </a:cxn>
                <a:cxn ang="0">
                  <a:pos x="117046" y="89959"/>
                </a:cxn>
                <a:cxn ang="0">
                  <a:pos x="94392" y="89959"/>
                </a:cxn>
                <a:cxn ang="0">
                  <a:pos x="94392" y="112448"/>
                </a:cxn>
                <a:cxn ang="0">
                  <a:pos x="71738" y="134938"/>
                </a:cxn>
                <a:cxn ang="0">
                  <a:pos x="56635" y="131190"/>
                </a:cxn>
                <a:cxn ang="0">
                  <a:pos x="49084" y="112448"/>
                </a:cxn>
                <a:cxn ang="0">
                  <a:pos x="49084" y="89959"/>
                </a:cxn>
                <a:cxn ang="0">
                  <a:pos x="22654" y="89959"/>
                </a:cxn>
                <a:cxn ang="0">
                  <a:pos x="0" y="67469"/>
                </a:cxn>
                <a:cxn ang="0">
                  <a:pos x="7551" y="52476"/>
                </a:cxn>
                <a:cxn ang="0">
                  <a:pos x="22654" y="44979"/>
                </a:cxn>
                <a:cxn ang="0">
                  <a:pos x="49084" y="44979"/>
                </a:cxn>
                <a:cxn ang="0">
                  <a:pos x="49084" y="22490"/>
                </a:cxn>
                <a:cxn ang="0">
                  <a:pos x="71738" y="0"/>
                </a:cxn>
                <a:cxn ang="0">
                  <a:pos x="86841" y="3748"/>
                </a:cxn>
                <a:cxn ang="0">
                  <a:pos x="94392" y="22490"/>
                </a:cxn>
                <a:cxn ang="0">
                  <a:pos x="94392" y="44979"/>
                </a:cxn>
                <a:cxn ang="0">
                  <a:pos x="117046" y="44979"/>
                </a:cxn>
                <a:cxn ang="0">
                  <a:pos x="139700" y="67469"/>
                </a:cxn>
              </a:cxnLst>
              <a:pathLst>
                <a:path w="37" h="36">
                  <a:moveTo>
                    <a:pt x="37" y="18"/>
                  </a:moveTo>
                  <a:cubicBezTo>
                    <a:pt x="37" y="20"/>
                    <a:pt x="36" y="21"/>
                    <a:pt x="35" y="22"/>
                  </a:cubicBezTo>
                  <a:cubicBezTo>
                    <a:pt x="34" y="23"/>
                    <a:pt x="33" y="24"/>
                    <a:pt x="31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4"/>
                    <a:pt x="22" y="36"/>
                    <a:pt x="19" y="36"/>
                  </a:cubicBezTo>
                  <a:cubicBezTo>
                    <a:pt x="17" y="36"/>
                    <a:pt x="16" y="36"/>
                    <a:pt x="15" y="35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3" y="24"/>
                    <a:pt x="0" y="21"/>
                    <a:pt x="0" y="18"/>
                  </a:cubicBezTo>
                  <a:cubicBezTo>
                    <a:pt x="0" y="16"/>
                    <a:pt x="1" y="15"/>
                    <a:pt x="2" y="14"/>
                  </a:cubicBezTo>
                  <a:cubicBezTo>
                    <a:pt x="3" y="13"/>
                    <a:pt x="5" y="12"/>
                    <a:pt x="6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2"/>
                    <a:pt x="15" y="0"/>
                    <a:pt x="19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4" y="2"/>
                    <a:pt x="25" y="4"/>
                    <a:pt x="25" y="6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4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5FC3D7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56" name="Freeform 21"/>
            <p:cNvSpPr/>
            <p:nvPr/>
          </p:nvSpPr>
          <p:spPr>
            <a:xfrm>
              <a:off x="6835225" y="1273033"/>
              <a:ext cx="130175" cy="206375"/>
            </a:xfrm>
            <a:custGeom>
              <a:avLst/>
              <a:gdLst/>
              <a:ahLst/>
              <a:cxnLst>
                <a:cxn ang="0">
                  <a:pos x="77788" y="142875"/>
                </a:cxn>
                <a:cxn ang="0">
                  <a:pos x="130175" y="206375"/>
                </a:cxn>
                <a:cxn ang="0">
                  <a:pos x="77788" y="206375"/>
                </a:cxn>
                <a:cxn ang="0">
                  <a:pos x="0" y="101600"/>
                </a:cxn>
                <a:cxn ang="0">
                  <a:pos x="77788" y="0"/>
                </a:cxn>
                <a:cxn ang="0">
                  <a:pos x="130175" y="0"/>
                </a:cxn>
                <a:cxn ang="0">
                  <a:pos x="77788" y="63500"/>
                </a:cxn>
                <a:cxn ang="0">
                  <a:pos x="52388" y="101600"/>
                </a:cxn>
                <a:cxn ang="0">
                  <a:pos x="77788" y="142875"/>
                </a:cxn>
              </a:cxnLst>
              <a:pathLst>
                <a:path w="82" h="130">
                  <a:moveTo>
                    <a:pt x="49" y="90"/>
                  </a:moveTo>
                  <a:lnTo>
                    <a:pt x="82" y="130"/>
                  </a:lnTo>
                  <a:lnTo>
                    <a:pt x="49" y="130"/>
                  </a:lnTo>
                  <a:lnTo>
                    <a:pt x="0" y="64"/>
                  </a:lnTo>
                  <a:lnTo>
                    <a:pt x="49" y="0"/>
                  </a:lnTo>
                  <a:lnTo>
                    <a:pt x="82" y="0"/>
                  </a:lnTo>
                  <a:lnTo>
                    <a:pt x="49" y="40"/>
                  </a:lnTo>
                  <a:lnTo>
                    <a:pt x="33" y="64"/>
                  </a:lnTo>
                  <a:lnTo>
                    <a:pt x="49" y="90"/>
                  </a:lnTo>
                  <a:close/>
                </a:path>
              </a:pathLst>
            </a:custGeom>
            <a:solidFill>
              <a:srgbClr val="F9B649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57" name="Freeform 22"/>
            <p:cNvSpPr/>
            <p:nvPr/>
          </p:nvSpPr>
          <p:spPr>
            <a:xfrm>
              <a:off x="7805187" y="1273033"/>
              <a:ext cx="128588" cy="206375"/>
            </a:xfrm>
            <a:custGeom>
              <a:avLst/>
              <a:gdLst/>
              <a:ahLst/>
              <a:cxnLst>
                <a:cxn ang="0">
                  <a:pos x="49213" y="142875"/>
                </a:cxn>
                <a:cxn ang="0">
                  <a:pos x="0" y="206375"/>
                </a:cxn>
                <a:cxn ang="0">
                  <a:pos x="49213" y="206375"/>
                </a:cxn>
                <a:cxn ang="0">
                  <a:pos x="128588" y="101600"/>
                </a:cxn>
                <a:cxn ang="0">
                  <a:pos x="49213" y="0"/>
                </a:cxn>
                <a:cxn ang="0">
                  <a:pos x="0" y="0"/>
                </a:cxn>
                <a:cxn ang="0">
                  <a:pos x="49213" y="63500"/>
                </a:cxn>
                <a:cxn ang="0">
                  <a:pos x="79375" y="101600"/>
                </a:cxn>
                <a:cxn ang="0">
                  <a:pos x="49213" y="142875"/>
                </a:cxn>
              </a:cxnLst>
              <a:pathLst>
                <a:path w="81" h="130">
                  <a:moveTo>
                    <a:pt x="31" y="90"/>
                  </a:moveTo>
                  <a:lnTo>
                    <a:pt x="0" y="130"/>
                  </a:lnTo>
                  <a:lnTo>
                    <a:pt x="31" y="130"/>
                  </a:lnTo>
                  <a:lnTo>
                    <a:pt x="81" y="64"/>
                  </a:lnTo>
                  <a:lnTo>
                    <a:pt x="31" y="0"/>
                  </a:lnTo>
                  <a:lnTo>
                    <a:pt x="0" y="0"/>
                  </a:lnTo>
                  <a:lnTo>
                    <a:pt x="31" y="40"/>
                  </a:lnTo>
                  <a:lnTo>
                    <a:pt x="50" y="64"/>
                  </a:lnTo>
                  <a:lnTo>
                    <a:pt x="31" y="90"/>
                  </a:lnTo>
                  <a:close/>
                </a:path>
              </a:pathLst>
            </a:custGeom>
            <a:solidFill>
              <a:srgbClr val="F9B649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58" name="Freeform 23"/>
            <p:cNvSpPr/>
            <p:nvPr/>
          </p:nvSpPr>
          <p:spPr>
            <a:xfrm>
              <a:off x="7805187" y="1273033"/>
              <a:ext cx="128588" cy="206375"/>
            </a:xfrm>
            <a:custGeom>
              <a:avLst/>
              <a:gdLst/>
              <a:ahLst/>
              <a:cxnLst>
                <a:cxn ang="0">
                  <a:pos x="49213" y="142875"/>
                </a:cxn>
                <a:cxn ang="0">
                  <a:pos x="0" y="206375"/>
                </a:cxn>
                <a:cxn ang="0">
                  <a:pos x="49213" y="206375"/>
                </a:cxn>
                <a:cxn ang="0">
                  <a:pos x="128588" y="101600"/>
                </a:cxn>
                <a:cxn ang="0">
                  <a:pos x="49213" y="0"/>
                </a:cxn>
                <a:cxn ang="0">
                  <a:pos x="0" y="0"/>
                </a:cxn>
                <a:cxn ang="0">
                  <a:pos x="49213" y="63500"/>
                </a:cxn>
                <a:cxn ang="0">
                  <a:pos x="79375" y="101600"/>
                </a:cxn>
                <a:cxn ang="0">
                  <a:pos x="49213" y="142875"/>
                </a:cxn>
              </a:cxnLst>
              <a:pathLst>
                <a:path w="81" h="130">
                  <a:moveTo>
                    <a:pt x="31" y="90"/>
                  </a:moveTo>
                  <a:lnTo>
                    <a:pt x="0" y="130"/>
                  </a:lnTo>
                  <a:lnTo>
                    <a:pt x="31" y="130"/>
                  </a:lnTo>
                  <a:lnTo>
                    <a:pt x="81" y="64"/>
                  </a:lnTo>
                  <a:lnTo>
                    <a:pt x="31" y="0"/>
                  </a:lnTo>
                  <a:lnTo>
                    <a:pt x="0" y="0"/>
                  </a:lnTo>
                  <a:lnTo>
                    <a:pt x="31" y="40"/>
                  </a:lnTo>
                  <a:lnTo>
                    <a:pt x="50" y="64"/>
                  </a:lnTo>
                  <a:lnTo>
                    <a:pt x="31" y="9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59" name="Oval 24"/>
            <p:cNvSpPr/>
            <p:nvPr/>
          </p:nvSpPr>
          <p:spPr>
            <a:xfrm>
              <a:off x="8087762" y="1295258"/>
              <a:ext cx="109538" cy="109538"/>
            </a:xfrm>
            <a:prstGeom prst="ellipse">
              <a:avLst/>
            </a:prstGeom>
            <a:solidFill>
              <a:srgbClr val="E5E5E5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2560" name="Freeform 25"/>
            <p:cNvSpPr/>
            <p:nvPr/>
          </p:nvSpPr>
          <p:spPr>
            <a:xfrm>
              <a:off x="7876625" y="1295258"/>
              <a:ext cx="365125" cy="693738"/>
            </a:xfrm>
            <a:custGeom>
              <a:avLst/>
              <a:gdLst/>
              <a:ahLst/>
              <a:cxnLst>
                <a:cxn ang="0">
                  <a:pos x="173152" y="0"/>
                </a:cxn>
                <a:cxn ang="0">
                  <a:pos x="173152" y="603250"/>
                </a:cxn>
                <a:cxn ang="0">
                  <a:pos x="0" y="603250"/>
                </a:cxn>
                <a:cxn ang="0">
                  <a:pos x="7528" y="693738"/>
                </a:cxn>
                <a:cxn ang="0">
                  <a:pos x="312427" y="693738"/>
                </a:cxn>
                <a:cxn ang="0">
                  <a:pos x="365125" y="640954"/>
                </a:cxn>
                <a:cxn ang="0">
                  <a:pos x="365125" y="640954"/>
                </a:cxn>
                <a:cxn ang="0">
                  <a:pos x="365125" y="67866"/>
                </a:cxn>
                <a:cxn ang="0">
                  <a:pos x="319955" y="52784"/>
                </a:cxn>
                <a:cxn ang="0">
                  <a:pos x="319955" y="56555"/>
                </a:cxn>
                <a:cxn ang="0">
                  <a:pos x="263492" y="109339"/>
                </a:cxn>
                <a:cxn ang="0">
                  <a:pos x="210794" y="56555"/>
                </a:cxn>
                <a:cxn ang="0">
                  <a:pos x="225851" y="18852"/>
                </a:cxn>
                <a:cxn ang="0">
                  <a:pos x="173152" y="0"/>
                </a:cxn>
              </a:cxnLst>
              <a:pathLst>
                <a:path w="97" h="184">
                  <a:moveTo>
                    <a:pt x="46" y="0"/>
                  </a:moveTo>
                  <a:cubicBezTo>
                    <a:pt x="46" y="160"/>
                    <a:pt x="46" y="160"/>
                    <a:pt x="46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83" y="184"/>
                    <a:pt x="83" y="184"/>
                    <a:pt x="83" y="184"/>
                  </a:cubicBezTo>
                  <a:cubicBezTo>
                    <a:pt x="91" y="184"/>
                    <a:pt x="97" y="178"/>
                    <a:pt x="97" y="170"/>
                  </a:cubicBezTo>
                  <a:cubicBezTo>
                    <a:pt x="97" y="170"/>
                    <a:pt x="97" y="170"/>
                    <a:pt x="97" y="170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5" y="14"/>
                    <a:pt x="85" y="14"/>
                    <a:pt x="85" y="15"/>
                  </a:cubicBezTo>
                  <a:cubicBezTo>
                    <a:pt x="85" y="22"/>
                    <a:pt x="78" y="29"/>
                    <a:pt x="70" y="29"/>
                  </a:cubicBezTo>
                  <a:cubicBezTo>
                    <a:pt x="62" y="29"/>
                    <a:pt x="56" y="22"/>
                    <a:pt x="56" y="15"/>
                  </a:cubicBezTo>
                  <a:cubicBezTo>
                    <a:pt x="56" y="11"/>
                    <a:pt x="57" y="8"/>
                    <a:pt x="60" y="5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413549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61" name="Freeform 26"/>
            <p:cNvSpPr>
              <a:spLocks noEditPoints="1"/>
            </p:cNvSpPr>
            <p:nvPr/>
          </p:nvSpPr>
          <p:spPr>
            <a:xfrm>
              <a:off x="7824237" y="1246045"/>
              <a:ext cx="225425" cy="652463"/>
            </a:xfrm>
            <a:custGeom>
              <a:avLst/>
              <a:gdLst/>
              <a:ahLst/>
              <a:cxnLst>
                <a:cxn ang="0">
                  <a:pos x="3757" y="56572"/>
                </a:cxn>
                <a:cxn ang="0">
                  <a:pos x="0" y="79201"/>
                </a:cxn>
                <a:cxn ang="0">
                  <a:pos x="11271" y="192345"/>
                </a:cxn>
                <a:cxn ang="0">
                  <a:pos x="30057" y="169716"/>
                </a:cxn>
                <a:cxn ang="0">
                  <a:pos x="60113" y="128230"/>
                </a:cxn>
                <a:cxn ang="0">
                  <a:pos x="30057" y="90515"/>
                </a:cxn>
                <a:cxn ang="0">
                  <a:pos x="3757" y="56572"/>
                </a:cxn>
                <a:cxn ang="0">
                  <a:pos x="63870" y="0"/>
                </a:cxn>
                <a:cxn ang="0">
                  <a:pos x="37571" y="7543"/>
                </a:cxn>
                <a:cxn ang="0">
                  <a:pos x="22543" y="18857"/>
                </a:cxn>
                <a:cxn ang="0">
                  <a:pos x="15028" y="26400"/>
                </a:cxn>
                <a:cxn ang="0">
                  <a:pos x="30057" y="26400"/>
                </a:cxn>
                <a:cxn ang="0">
                  <a:pos x="108955" y="128230"/>
                </a:cxn>
                <a:cxn ang="0">
                  <a:pos x="30057" y="233831"/>
                </a:cxn>
                <a:cxn ang="0">
                  <a:pos x="15028" y="233831"/>
                </a:cxn>
                <a:cxn ang="0">
                  <a:pos x="52599" y="652463"/>
                </a:cxn>
                <a:cxn ang="0">
                  <a:pos x="225425" y="652463"/>
                </a:cxn>
                <a:cxn ang="0">
                  <a:pos x="225425" y="49029"/>
                </a:cxn>
                <a:cxn ang="0">
                  <a:pos x="93927" y="3771"/>
                </a:cxn>
                <a:cxn ang="0">
                  <a:pos x="63870" y="0"/>
                </a:cxn>
              </a:cxnLst>
              <a:pathLst>
                <a:path w="60" h="173">
                  <a:moveTo>
                    <a:pt x="1" y="15"/>
                  </a:moveTo>
                  <a:cubicBezTo>
                    <a:pt x="0" y="17"/>
                    <a:pt x="0" y="19"/>
                    <a:pt x="0" y="2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8" y="3"/>
                    <a:pt x="7" y="3"/>
                    <a:pt x="6" y="5"/>
                  </a:cubicBezTo>
                  <a:cubicBezTo>
                    <a:pt x="5" y="5"/>
                    <a:pt x="4" y="6"/>
                    <a:pt x="4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60" y="173"/>
                    <a:pt x="60" y="173"/>
                    <a:pt x="60" y="173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2" y="0"/>
                    <a:pt x="20" y="0"/>
                    <a:pt x="17" y="0"/>
                  </a:cubicBezTo>
                </a:path>
              </a:pathLst>
            </a:custGeom>
            <a:solidFill>
              <a:srgbClr val="D3D3D3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62" name="Freeform 27"/>
            <p:cNvSpPr/>
            <p:nvPr/>
          </p:nvSpPr>
          <p:spPr>
            <a:xfrm>
              <a:off x="7827412" y="1273033"/>
              <a:ext cx="106363" cy="206375"/>
            </a:xfrm>
            <a:custGeom>
              <a:avLst/>
              <a:gdLst/>
              <a:ahLst/>
              <a:cxnLst>
                <a:cxn ang="0">
                  <a:pos x="26591" y="0"/>
                </a:cxn>
                <a:cxn ang="0">
                  <a:pos x="11396" y="0"/>
                </a:cxn>
                <a:cxn ang="0">
                  <a:pos x="0" y="30018"/>
                </a:cxn>
                <a:cxn ang="0">
                  <a:pos x="26591" y="63789"/>
                </a:cxn>
                <a:cxn ang="0">
                  <a:pos x="56980" y="101311"/>
                </a:cxn>
                <a:cxn ang="0">
                  <a:pos x="26591" y="142586"/>
                </a:cxn>
                <a:cxn ang="0">
                  <a:pos x="7597" y="165100"/>
                </a:cxn>
                <a:cxn ang="0">
                  <a:pos x="11396" y="206375"/>
                </a:cxn>
                <a:cxn ang="0">
                  <a:pos x="26591" y="206375"/>
                </a:cxn>
                <a:cxn ang="0">
                  <a:pos x="106363" y="101311"/>
                </a:cxn>
                <a:cxn ang="0">
                  <a:pos x="26591" y="0"/>
                </a:cxn>
              </a:cxnLst>
              <a:pathLst>
                <a:path w="28" h="55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2"/>
                    <a:pt x="0" y="5"/>
                    <a:pt x="0" y="8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D99F40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63" name="Freeform 28"/>
            <p:cNvSpPr/>
            <p:nvPr/>
          </p:nvSpPr>
          <p:spPr>
            <a:xfrm>
              <a:off x="8087762" y="1314308"/>
              <a:ext cx="109538" cy="90488"/>
            </a:xfrm>
            <a:custGeom>
              <a:avLst/>
              <a:gdLst/>
              <a:ahLst/>
              <a:cxnLst>
                <a:cxn ang="0">
                  <a:pos x="15109" y="0"/>
                </a:cxn>
                <a:cxn ang="0">
                  <a:pos x="0" y="37703"/>
                </a:cxn>
                <a:cxn ang="0">
                  <a:pos x="52880" y="90488"/>
                </a:cxn>
                <a:cxn ang="0">
                  <a:pos x="109538" y="37703"/>
                </a:cxn>
                <a:cxn ang="0">
                  <a:pos x="109538" y="33933"/>
                </a:cxn>
                <a:cxn ang="0">
                  <a:pos x="15109" y="0"/>
                </a:cxn>
              </a:cxnLst>
              <a:pathLst>
                <a:path w="29" h="24">
                  <a:moveTo>
                    <a:pt x="4" y="0"/>
                  </a:moveTo>
                  <a:cubicBezTo>
                    <a:pt x="1" y="3"/>
                    <a:pt x="0" y="6"/>
                    <a:pt x="0" y="10"/>
                  </a:cubicBezTo>
                  <a:cubicBezTo>
                    <a:pt x="0" y="17"/>
                    <a:pt x="6" y="24"/>
                    <a:pt x="14" y="24"/>
                  </a:cubicBezTo>
                  <a:cubicBezTo>
                    <a:pt x="22" y="24"/>
                    <a:pt x="29" y="17"/>
                    <a:pt x="29" y="1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8C8C8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64" name="Freeform 29"/>
            <p:cNvSpPr>
              <a:spLocks noEditPoints="1"/>
            </p:cNvSpPr>
            <p:nvPr/>
          </p:nvSpPr>
          <p:spPr>
            <a:xfrm>
              <a:off x="7816300" y="1242870"/>
              <a:ext cx="1098550" cy="1149350"/>
            </a:xfrm>
            <a:custGeom>
              <a:avLst/>
              <a:gdLst/>
              <a:ahLst/>
              <a:cxnLst>
                <a:cxn ang="0">
                  <a:pos x="759956" y="124356"/>
                </a:cxn>
                <a:cxn ang="0">
                  <a:pos x="759956" y="124356"/>
                </a:cxn>
                <a:cxn ang="0">
                  <a:pos x="756194" y="120588"/>
                </a:cxn>
                <a:cxn ang="0">
                  <a:pos x="744907" y="109282"/>
                </a:cxn>
                <a:cxn ang="0">
                  <a:pos x="726096" y="101746"/>
                </a:cxn>
                <a:cxn ang="0">
                  <a:pos x="711048" y="97977"/>
                </a:cxn>
                <a:cxn ang="0">
                  <a:pos x="658378" y="113051"/>
                </a:cxn>
                <a:cxn ang="0">
                  <a:pos x="654615" y="116819"/>
                </a:cxn>
                <a:cxn ang="0">
                  <a:pos x="632042" y="169576"/>
                </a:cxn>
                <a:cxn ang="0">
                  <a:pos x="680951" y="286395"/>
                </a:cxn>
                <a:cxn ang="0">
                  <a:pos x="658378" y="297700"/>
                </a:cxn>
                <a:cxn ang="0">
                  <a:pos x="583134" y="158271"/>
                </a:cxn>
                <a:cxn ang="0">
                  <a:pos x="492843" y="128124"/>
                </a:cxn>
                <a:cxn ang="0">
                  <a:pos x="474032" y="139429"/>
                </a:cxn>
                <a:cxn ang="0">
                  <a:pos x="530464" y="369299"/>
                </a:cxn>
                <a:cxn ang="0">
                  <a:pos x="417599" y="195955"/>
                </a:cxn>
                <a:cxn ang="0">
                  <a:pos x="372454" y="162040"/>
                </a:cxn>
                <a:cxn ang="0">
                  <a:pos x="304735" y="177113"/>
                </a:cxn>
                <a:cxn ang="0">
                  <a:pos x="383740" y="444667"/>
                </a:cxn>
                <a:cxn ang="0">
                  <a:pos x="361167" y="455972"/>
                </a:cxn>
                <a:cxn ang="0">
                  <a:pos x="101578" y="7537"/>
                </a:cxn>
                <a:cxn ang="0">
                  <a:pos x="30097" y="22610"/>
                </a:cxn>
                <a:cxn ang="0">
                  <a:pos x="270875" y="599169"/>
                </a:cxn>
                <a:cxn ang="0">
                  <a:pos x="285924" y="621780"/>
                </a:cxn>
                <a:cxn ang="0">
                  <a:pos x="278400" y="708452"/>
                </a:cxn>
                <a:cxn ang="0">
                  <a:pos x="203157" y="633085"/>
                </a:cxn>
                <a:cxn ang="0">
                  <a:pos x="63957" y="572791"/>
                </a:cxn>
                <a:cxn ang="0">
                  <a:pos x="180584" y="821503"/>
                </a:cxn>
                <a:cxn ang="0">
                  <a:pos x="214443" y="847881"/>
                </a:cxn>
                <a:cxn ang="0">
                  <a:pos x="470270" y="1024994"/>
                </a:cxn>
                <a:cxn ang="0">
                  <a:pos x="504129" y="1036299"/>
                </a:cxn>
                <a:cxn ang="0">
                  <a:pos x="688475" y="1141813"/>
                </a:cxn>
                <a:cxn ang="0">
                  <a:pos x="820150" y="1073983"/>
                </a:cxn>
                <a:cxn ang="0">
                  <a:pos x="1068453" y="938322"/>
                </a:cxn>
                <a:cxn ang="0">
                  <a:pos x="1015783" y="670768"/>
                </a:cxn>
                <a:cxn ang="0">
                  <a:pos x="816388" y="229870"/>
                </a:cxn>
                <a:cxn ang="0">
                  <a:pos x="759956" y="124356"/>
                </a:cxn>
                <a:cxn ang="0">
                  <a:pos x="60195" y="26379"/>
                </a:cxn>
                <a:cxn ang="0">
                  <a:pos x="139200" y="90441"/>
                </a:cxn>
                <a:cxn ang="0">
                  <a:pos x="101578" y="113051"/>
                </a:cxn>
                <a:cxn ang="0">
                  <a:pos x="56432" y="131893"/>
                </a:cxn>
                <a:cxn ang="0">
                  <a:pos x="33859" y="97977"/>
                </a:cxn>
                <a:cxn ang="0">
                  <a:pos x="267113" y="324079"/>
                </a:cxn>
                <a:cxn ang="0">
                  <a:pos x="203157" y="373068"/>
                </a:cxn>
                <a:cxn ang="0">
                  <a:pos x="180584" y="350458"/>
                </a:cxn>
                <a:cxn ang="0">
                  <a:pos x="255827" y="320311"/>
                </a:cxn>
                <a:cxn ang="0">
                  <a:pos x="180584" y="350458"/>
                </a:cxn>
                <a:cxn ang="0">
                  <a:pos x="180584" y="335384"/>
                </a:cxn>
                <a:cxn ang="0">
                  <a:pos x="244540" y="278859"/>
                </a:cxn>
              </a:cxnLst>
              <a:pathLst>
                <a:path w="292" h="305">
                  <a:moveTo>
                    <a:pt x="202" y="33"/>
                  </a:moveTo>
                  <a:cubicBezTo>
                    <a:pt x="202" y="33"/>
                    <a:pt x="202" y="33"/>
                    <a:pt x="202" y="33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0" y="31"/>
                    <a:pt x="200" y="31"/>
                    <a:pt x="199" y="30"/>
                  </a:cubicBezTo>
                  <a:cubicBezTo>
                    <a:pt x="199" y="30"/>
                    <a:pt x="198" y="30"/>
                    <a:pt x="198" y="29"/>
                  </a:cubicBezTo>
                  <a:cubicBezTo>
                    <a:pt x="197" y="29"/>
                    <a:pt x="195" y="28"/>
                    <a:pt x="194" y="28"/>
                  </a:cubicBezTo>
                  <a:cubicBezTo>
                    <a:pt x="194" y="27"/>
                    <a:pt x="193" y="27"/>
                    <a:pt x="193" y="27"/>
                  </a:cubicBezTo>
                  <a:cubicBezTo>
                    <a:pt x="192" y="27"/>
                    <a:pt x="191" y="27"/>
                    <a:pt x="191" y="26"/>
                  </a:cubicBezTo>
                  <a:cubicBezTo>
                    <a:pt x="190" y="26"/>
                    <a:pt x="190" y="26"/>
                    <a:pt x="189" y="26"/>
                  </a:cubicBezTo>
                  <a:cubicBezTo>
                    <a:pt x="185" y="26"/>
                    <a:pt x="181" y="26"/>
                    <a:pt x="178" y="28"/>
                  </a:cubicBezTo>
                  <a:cubicBezTo>
                    <a:pt x="177" y="29"/>
                    <a:pt x="176" y="29"/>
                    <a:pt x="175" y="30"/>
                  </a:cubicBezTo>
                  <a:cubicBezTo>
                    <a:pt x="174" y="31"/>
                    <a:pt x="174" y="31"/>
                    <a:pt x="174" y="31"/>
                  </a:cubicBezTo>
                  <a:cubicBezTo>
                    <a:pt x="174" y="31"/>
                    <a:pt x="174" y="31"/>
                    <a:pt x="174" y="31"/>
                  </a:cubicBezTo>
                  <a:cubicBezTo>
                    <a:pt x="173" y="32"/>
                    <a:pt x="172" y="33"/>
                    <a:pt x="171" y="35"/>
                  </a:cubicBezTo>
                  <a:cubicBezTo>
                    <a:pt x="169" y="38"/>
                    <a:pt x="168" y="42"/>
                    <a:pt x="168" y="45"/>
                  </a:cubicBezTo>
                  <a:cubicBezTo>
                    <a:pt x="168" y="48"/>
                    <a:pt x="168" y="52"/>
                    <a:pt x="170" y="55"/>
                  </a:cubicBezTo>
                  <a:cubicBezTo>
                    <a:pt x="181" y="76"/>
                    <a:pt x="181" y="76"/>
                    <a:pt x="181" y="76"/>
                  </a:cubicBezTo>
                  <a:cubicBezTo>
                    <a:pt x="181" y="77"/>
                    <a:pt x="180" y="77"/>
                    <a:pt x="179" y="77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6" y="42"/>
                    <a:pt x="156" y="42"/>
                    <a:pt x="155" y="42"/>
                  </a:cubicBezTo>
                  <a:cubicBezTo>
                    <a:pt x="153" y="38"/>
                    <a:pt x="149" y="35"/>
                    <a:pt x="145" y="33"/>
                  </a:cubicBezTo>
                  <a:cubicBezTo>
                    <a:pt x="140" y="32"/>
                    <a:pt x="135" y="32"/>
                    <a:pt x="131" y="34"/>
                  </a:cubicBezTo>
                  <a:cubicBezTo>
                    <a:pt x="130" y="34"/>
                    <a:pt x="130" y="35"/>
                    <a:pt x="130" y="35"/>
                  </a:cubicBezTo>
                  <a:cubicBezTo>
                    <a:pt x="128" y="35"/>
                    <a:pt x="127" y="36"/>
                    <a:pt x="126" y="37"/>
                  </a:cubicBezTo>
                  <a:cubicBezTo>
                    <a:pt x="119" y="43"/>
                    <a:pt x="117" y="53"/>
                    <a:pt x="122" y="61"/>
                  </a:cubicBezTo>
                  <a:cubicBezTo>
                    <a:pt x="141" y="98"/>
                    <a:pt x="141" y="98"/>
                    <a:pt x="141" y="9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0" y="52"/>
                    <a:pt x="110" y="51"/>
                    <a:pt x="109" y="50"/>
                  </a:cubicBezTo>
                  <a:cubicBezTo>
                    <a:pt x="107" y="47"/>
                    <a:pt x="103" y="44"/>
                    <a:pt x="99" y="43"/>
                  </a:cubicBezTo>
                  <a:cubicBezTo>
                    <a:pt x="95" y="42"/>
                    <a:pt x="89" y="42"/>
                    <a:pt x="85" y="44"/>
                  </a:cubicBezTo>
                  <a:cubicBezTo>
                    <a:pt x="83" y="45"/>
                    <a:pt x="82" y="46"/>
                    <a:pt x="81" y="47"/>
                  </a:cubicBezTo>
                  <a:cubicBezTo>
                    <a:pt x="74" y="53"/>
                    <a:pt x="72" y="62"/>
                    <a:pt x="77" y="71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99" y="120"/>
                    <a:pt x="99" y="120"/>
                    <a:pt x="99" y="120"/>
                  </a:cubicBezTo>
                  <a:cubicBezTo>
                    <a:pt x="98" y="121"/>
                    <a:pt x="97" y="121"/>
                    <a:pt x="96" y="121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7" y="9"/>
                    <a:pt x="32" y="4"/>
                    <a:pt x="27" y="2"/>
                  </a:cubicBezTo>
                  <a:cubicBezTo>
                    <a:pt x="22" y="0"/>
                    <a:pt x="16" y="0"/>
                    <a:pt x="12" y="3"/>
                  </a:cubicBezTo>
                  <a:cubicBezTo>
                    <a:pt x="10" y="4"/>
                    <a:pt x="9" y="5"/>
                    <a:pt x="8" y="6"/>
                  </a:cubicBezTo>
                  <a:cubicBezTo>
                    <a:pt x="1" y="12"/>
                    <a:pt x="0" y="23"/>
                    <a:pt x="5" y="32"/>
                  </a:cubicBezTo>
                  <a:cubicBezTo>
                    <a:pt x="72" y="159"/>
                    <a:pt x="72" y="159"/>
                    <a:pt x="72" y="159"/>
                  </a:cubicBezTo>
                  <a:cubicBezTo>
                    <a:pt x="73" y="160"/>
                    <a:pt x="74" y="161"/>
                    <a:pt x="74" y="162"/>
                  </a:cubicBezTo>
                  <a:cubicBezTo>
                    <a:pt x="75" y="163"/>
                    <a:pt x="75" y="164"/>
                    <a:pt x="76" y="165"/>
                  </a:cubicBezTo>
                  <a:cubicBezTo>
                    <a:pt x="93" y="198"/>
                    <a:pt x="93" y="198"/>
                    <a:pt x="93" y="198"/>
                  </a:cubicBezTo>
                  <a:cubicBezTo>
                    <a:pt x="74" y="188"/>
                    <a:pt x="74" y="188"/>
                    <a:pt x="74" y="188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54" y="168"/>
                    <a:pt x="54" y="168"/>
                    <a:pt x="54" y="168"/>
                  </a:cubicBezTo>
                  <a:cubicBezTo>
                    <a:pt x="46" y="139"/>
                    <a:pt x="23" y="136"/>
                    <a:pt x="15" y="144"/>
                  </a:cubicBezTo>
                  <a:cubicBezTo>
                    <a:pt x="15" y="146"/>
                    <a:pt x="16" y="149"/>
                    <a:pt x="17" y="152"/>
                  </a:cubicBezTo>
                  <a:cubicBezTo>
                    <a:pt x="21" y="162"/>
                    <a:pt x="22" y="178"/>
                    <a:pt x="24" y="188"/>
                  </a:cubicBezTo>
                  <a:cubicBezTo>
                    <a:pt x="27" y="201"/>
                    <a:pt x="38" y="209"/>
                    <a:pt x="48" y="218"/>
                  </a:cubicBezTo>
                  <a:cubicBezTo>
                    <a:pt x="48" y="218"/>
                    <a:pt x="48" y="218"/>
                    <a:pt x="48" y="218"/>
                  </a:cubicBezTo>
                  <a:cubicBezTo>
                    <a:pt x="51" y="220"/>
                    <a:pt x="54" y="223"/>
                    <a:pt x="57" y="225"/>
                  </a:cubicBezTo>
                  <a:cubicBezTo>
                    <a:pt x="70" y="235"/>
                    <a:pt x="80" y="244"/>
                    <a:pt x="91" y="253"/>
                  </a:cubicBezTo>
                  <a:cubicBezTo>
                    <a:pt x="100" y="260"/>
                    <a:pt x="115" y="266"/>
                    <a:pt x="125" y="272"/>
                  </a:cubicBezTo>
                  <a:cubicBezTo>
                    <a:pt x="128" y="273"/>
                    <a:pt x="131" y="274"/>
                    <a:pt x="134" y="275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148" y="278"/>
                    <a:pt x="163" y="282"/>
                    <a:pt x="179" y="305"/>
                  </a:cubicBezTo>
                  <a:cubicBezTo>
                    <a:pt x="183" y="303"/>
                    <a:pt x="183" y="303"/>
                    <a:pt x="183" y="303"/>
                  </a:cubicBezTo>
                  <a:cubicBezTo>
                    <a:pt x="187" y="301"/>
                    <a:pt x="187" y="301"/>
                    <a:pt x="187" y="301"/>
                  </a:cubicBezTo>
                  <a:cubicBezTo>
                    <a:pt x="218" y="285"/>
                    <a:pt x="218" y="285"/>
                    <a:pt x="218" y="285"/>
                  </a:cubicBezTo>
                  <a:cubicBezTo>
                    <a:pt x="232" y="277"/>
                    <a:pt x="232" y="277"/>
                    <a:pt x="232" y="277"/>
                  </a:cubicBezTo>
                  <a:cubicBezTo>
                    <a:pt x="284" y="249"/>
                    <a:pt x="284" y="249"/>
                    <a:pt x="284" y="249"/>
                  </a:cubicBezTo>
                  <a:cubicBezTo>
                    <a:pt x="292" y="246"/>
                    <a:pt x="292" y="246"/>
                    <a:pt x="292" y="246"/>
                  </a:cubicBezTo>
                  <a:cubicBezTo>
                    <a:pt x="278" y="220"/>
                    <a:pt x="276" y="200"/>
                    <a:pt x="270" y="178"/>
                  </a:cubicBezTo>
                  <a:cubicBezTo>
                    <a:pt x="265" y="160"/>
                    <a:pt x="260" y="142"/>
                    <a:pt x="251" y="125"/>
                  </a:cubicBezTo>
                  <a:cubicBezTo>
                    <a:pt x="217" y="61"/>
                    <a:pt x="217" y="61"/>
                    <a:pt x="217" y="61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3" y="35"/>
                    <a:pt x="203" y="34"/>
                    <a:pt x="202" y="33"/>
                  </a:cubicBezTo>
                  <a:close/>
                  <a:moveTo>
                    <a:pt x="9" y="26"/>
                  </a:moveTo>
                  <a:cubicBezTo>
                    <a:pt x="7" y="20"/>
                    <a:pt x="9" y="10"/>
                    <a:pt x="16" y="7"/>
                  </a:cubicBezTo>
                  <a:cubicBezTo>
                    <a:pt x="24" y="4"/>
                    <a:pt x="32" y="11"/>
                    <a:pt x="37" y="17"/>
                  </a:cubicBezTo>
                  <a:cubicBezTo>
                    <a:pt x="40" y="20"/>
                    <a:pt x="41" y="21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3" y="26"/>
                    <a:pt x="30" y="28"/>
                    <a:pt x="27" y="30"/>
                  </a:cubicBezTo>
                  <a:cubicBezTo>
                    <a:pt x="25" y="31"/>
                    <a:pt x="21" y="32"/>
                    <a:pt x="18" y="34"/>
                  </a:cubicBezTo>
                  <a:cubicBezTo>
                    <a:pt x="17" y="34"/>
                    <a:pt x="16" y="35"/>
                    <a:pt x="15" y="35"/>
                  </a:cubicBezTo>
                  <a:cubicBezTo>
                    <a:pt x="15" y="36"/>
                    <a:pt x="13" y="36"/>
                    <a:pt x="12" y="35"/>
                  </a:cubicBezTo>
                  <a:cubicBezTo>
                    <a:pt x="11" y="32"/>
                    <a:pt x="9" y="29"/>
                    <a:pt x="9" y="26"/>
                  </a:cubicBezTo>
                  <a:close/>
                  <a:moveTo>
                    <a:pt x="52" y="9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74" y="84"/>
                    <a:pt x="75" y="88"/>
                    <a:pt x="72" y="89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1" y="101"/>
                    <a:pt x="50" y="97"/>
                    <a:pt x="52" y="96"/>
                  </a:cubicBezTo>
                  <a:close/>
                  <a:moveTo>
                    <a:pt x="48" y="93"/>
                  </a:moveTo>
                  <a:cubicBezTo>
                    <a:pt x="54" y="88"/>
                    <a:pt x="61" y="84"/>
                    <a:pt x="68" y="81"/>
                  </a:cubicBezTo>
                  <a:cubicBezTo>
                    <a:pt x="71" y="80"/>
                    <a:pt x="70" y="84"/>
                    <a:pt x="68" y="85"/>
                  </a:cubicBezTo>
                  <a:cubicBezTo>
                    <a:pt x="62" y="88"/>
                    <a:pt x="55" y="92"/>
                    <a:pt x="50" y="96"/>
                  </a:cubicBezTo>
                  <a:cubicBezTo>
                    <a:pt x="47" y="98"/>
                    <a:pt x="46" y="94"/>
                    <a:pt x="48" y="93"/>
                  </a:cubicBezTo>
                  <a:close/>
                  <a:moveTo>
                    <a:pt x="66" y="77"/>
                  </a:moveTo>
                  <a:cubicBezTo>
                    <a:pt x="60" y="81"/>
                    <a:pt x="54" y="86"/>
                    <a:pt x="48" y="89"/>
                  </a:cubicBezTo>
                  <a:cubicBezTo>
                    <a:pt x="46" y="91"/>
                    <a:pt x="45" y="88"/>
                    <a:pt x="47" y="86"/>
                  </a:cubicBezTo>
                  <a:cubicBezTo>
                    <a:pt x="53" y="83"/>
                    <a:pt x="59" y="78"/>
                    <a:pt x="65" y="74"/>
                  </a:cubicBezTo>
                  <a:cubicBezTo>
                    <a:pt x="68" y="73"/>
                    <a:pt x="68" y="76"/>
                    <a:pt x="66" y="77"/>
                  </a:cubicBezTo>
                  <a:close/>
                </a:path>
              </a:pathLst>
            </a:custGeom>
            <a:solidFill>
              <a:srgbClr val="F4D7C5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65" name="Freeform 30"/>
            <p:cNvSpPr/>
            <p:nvPr/>
          </p:nvSpPr>
          <p:spPr>
            <a:xfrm>
              <a:off x="7986162" y="1517508"/>
              <a:ext cx="85725" cy="68263"/>
            </a:xfrm>
            <a:custGeom>
              <a:avLst/>
              <a:gdLst/>
              <a:ahLst/>
              <a:cxnLst>
                <a:cxn ang="0">
                  <a:pos x="78271" y="15170"/>
                </a:cxn>
                <a:cxn ang="0">
                  <a:pos x="11182" y="60678"/>
                </a:cxn>
                <a:cxn ang="0">
                  <a:pos x="7454" y="49301"/>
                </a:cxn>
                <a:cxn ang="0">
                  <a:pos x="74543" y="3792"/>
                </a:cxn>
                <a:cxn ang="0">
                  <a:pos x="78271" y="15170"/>
                </a:cxn>
              </a:cxnLst>
              <a:pathLst>
                <a:path w="23" h="18">
                  <a:moveTo>
                    <a:pt x="21" y="4"/>
                  </a:moveTo>
                  <a:cubicBezTo>
                    <a:pt x="15" y="8"/>
                    <a:pt x="9" y="13"/>
                    <a:pt x="3" y="16"/>
                  </a:cubicBezTo>
                  <a:cubicBezTo>
                    <a:pt x="1" y="18"/>
                    <a:pt x="0" y="15"/>
                    <a:pt x="2" y="13"/>
                  </a:cubicBezTo>
                  <a:cubicBezTo>
                    <a:pt x="8" y="10"/>
                    <a:pt x="14" y="5"/>
                    <a:pt x="20" y="1"/>
                  </a:cubicBezTo>
                  <a:cubicBezTo>
                    <a:pt x="23" y="0"/>
                    <a:pt x="23" y="3"/>
                    <a:pt x="21" y="4"/>
                  </a:cubicBezTo>
                  <a:close/>
                </a:path>
              </a:pathLst>
            </a:custGeom>
            <a:solidFill>
              <a:srgbClr val="F6ECE4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66" name="Freeform 31"/>
            <p:cNvSpPr/>
            <p:nvPr/>
          </p:nvSpPr>
          <p:spPr>
            <a:xfrm>
              <a:off x="7989337" y="1544495"/>
              <a:ext cx="93663" cy="66675"/>
            </a:xfrm>
            <a:custGeom>
              <a:avLst/>
              <a:gdLst/>
              <a:ahLst/>
              <a:cxnLst>
                <a:cxn ang="0">
                  <a:pos x="82423" y="18521"/>
                </a:cxn>
                <a:cxn ang="0">
                  <a:pos x="14986" y="59267"/>
                </a:cxn>
                <a:cxn ang="0">
                  <a:pos x="7493" y="48154"/>
                </a:cxn>
                <a:cxn ang="0">
                  <a:pos x="82423" y="3704"/>
                </a:cxn>
                <a:cxn ang="0">
                  <a:pos x="82423" y="18521"/>
                </a:cxn>
              </a:cxnLst>
              <a:pathLst>
                <a:path w="25" h="18">
                  <a:moveTo>
                    <a:pt x="22" y="5"/>
                  </a:moveTo>
                  <a:cubicBezTo>
                    <a:pt x="16" y="8"/>
                    <a:pt x="9" y="12"/>
                    <a:pt x="4" y="16"/>
                  </a:cubicBezTo>
                  <a:cubicBezTo>
                    <a:pt x="1" y="18"/>
                    <a:pt x="0" y="14"/>
                    <a:pt x="2" y="13"/>
                  </a:cubicBezTo>
                  <a:cubicBezTo>
                    <a:pt x="8" y="8"/>
                    <a:pt x="15" y="4"/>
                    <a:pt x="22" y="1"/>
                  </a:cubicBezTo>
                  <a:cubicBezTo>
                    <a:pt x="25" y="0"/>
                    <a:pt x="24" y="4"/>
                    <a:pt x="22" y="5"/>
                  </a:cubicBezTo>
                  <a:close/>
                </a:path>
              </a:pathLst>
            </a:custGeom>
            <a:solidFill>
              <a:srgbClr val="F6ECE4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67" name="Freeform 32"/>
            <p:cNvSpPr/>
            <p:nvPr/>
          </p:nvSpPr>
          <p:spPr>
            <a:xfrm>
              <a:off x="8005212" y="1558783"/>
              <a:ext cx="93663" cy="65088"/>
            </a:xfrm>
            <a:custGeom>
              <a:avLst/>
              <a:gdLst/>
              <a:ahLst/>
              <a:cxnLst>
                <a:cxn ang="0">
                  <a:pos x="82423" y="19144"/>
                </a:cxn>
                <a:cxn ang="0">
                  <a:pos x="14986" y="57431"/>
                </a:cxn>
                <a:cxn ang="0">
                  <a:pos x="7493" y="45944"/>
                </a:cxn>
                <a:cxn ang="0">
                  <a:pos x="78677" y="7657"/>
                </a:cxn>
                <a:cxn ang="0">
                  <a:pos x="82423" y="19144"/>
                </a:cxn>
              </a:cxnLst>
              <a:pathLst>
                <a:path w="25" h="17">
                  <a:moveTo>
                    <a:pt x="22" y="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1" y="17"/>
                    <a:pt x="0" y="13"/>
                    <a:pt x="2" y="1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4" y="0"/>
                    <a:pt x="25" y="4"/>
                    <a:pt x="22" y="5"/>
                  </a:cubicBezTo>
                  <a:close/>
                </a:path>
              </a:pathLst>
            </a:custGeom>
            <a:solidFill>
              <a:srgbClr val="F6ECE4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68" name="Freeform 33"/>
            <p:cNvSpPr/>
            <p:nvPr/>
          </p:nvSpPr>
          <p:spPr>
            <a:xfrm>
              <a:off x="7843287" y="1257158"/>
              <a:ext cx="127000" cy="120650"/>
            </a:xfrm>
            <a:custGeom>
              <a:avLst/>
              <a:gdLst/>
              <a:ahLst/>
              <a:cxnLst>
                <a:cxn ang="0">
                  <a:pos x="112059" y="75406"/>
                </a:cxn>
                <a:cxn ang="0">
                  <a:pos x="63500" y="71636"/>
                </a:cxn>
                <a:cxn ang="0">
                  <a:pos x="41088" y="113109"/>
                </a:cxn>
                <a:cxn ang="0">
                  <a:pos x="29882" y="116880"/>
                </a:cxn>
                <a:cxn ang="0">
                  <a:pos x="18676" y="116880"/>
                </a:cxn>
                <a:cxn ang="0">
                  <a:pos x="7471" y="82947"/>
                </a:cxn>
                <a:cxn ang="0">
                  <a:pos x="33618" y="11311"/>
                </a:cxn>
                <a:cxn ang="0">
                  <a:pos x="112059" y="49014"/>
                </a:cxn>
                <a:cxn ang="0">
                  <a:pos x="112059" y="75406"/>
                </a:cxn>
              </a:cxnLst>
              <a:pathLst>
                <a:path w="34" h="32">
                  <a:moveTo>
                    <a:pt x="30" y="20"/>
                  </a:moveTo>
                  <a:cubicBezTo>
                    <a:pt x="26" y="18"/>
                    <a:pt x="20" y="18"/>
                    <a:pt x="17" y="19"/>
                  </a:cubicBezTo>
                  <a:cubicBezTo>
                    <a:pt x="12" y="20"/>
                    <a:pt x="11" y="25"/>
                    <a:pt x="11" y="30"/>
                  </a:cubicBezTo>
                  <a:cubicBezTo>
                    <a:pt x="10" y="30"/>
                    <a:pt x="9" y="31"/>
                    <a:pt x="8" y="31"/>
                  </a:cubicBezTo>
                  <a:cubicBezTo>
                    <a:pt x="8" y="32"/>
                    <a:pt x="6" y="32"/>
                    <a:pt x="5" y="31"/>
                  </a:cubicBezTo>
                  <a:cubicBezTo>
                    <a:pt x="4" y="28"/>
                    <a:pt x="2" y="25"/>
                    <a:pt x="2" y="22"/>
                  </a:cubicBezTo>
                  <a:cubicBezTo>
                    <a:pt x="0" y="16"/>
                    <a:pt x="2" y="6"/>
                    <a:pt x="9" y="3"/>
                  </a:cubicBezTo>
                  <a:cubicBezTo>
                    <a:pt x="17" y="0"/>
                    <a:pt x="25" y="7"/>
                    <a:pt x="30" y="13"/>
                  </a:cubicBezTo>
                  <a:cubicBezTo>
                    <a:pt x="33" y="16"/>
                    <a:pt x="34" y="17"/>
                    <a:pt x="30" y="20"/>
                  </a:cubicBezTo>
                  <a:close/>
                </a:path>
              </a:pathLst>
            </a:custGeom>
            <a:solidFill>
              <a:srgbClr val="F6ECE4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69" name="Freeform 34"/>
            <p:cNvSpPr/>
            <p:nvPr/>
          </p:nvSpPr>
          <p:spPr>
            <a:xfrm>
              <a:off x="7884562" y="1325420"/>
              <a:ext cx="71438" cy="46038"/>
            </a:xfrm>
            <a:custGeom>
              <a:avLst/>
              <a:gdLst/>
              <a:ahLst/>
              <a:cxnLst>
                <a:cxn ang="0">
                  <a:pos x="71438" y="7673"/>
                </a:cxn>
                <a:cxn ang="0">
                  <a:pos x="67678" y="7673"/>
                </a:cxn>
                <a:cxn ang="0">
                  <a:pos x="33839" y="30692"/>
                </a:cxn>
                <a:cxn ang="0">
                  <a:pos x="0" y="46038"/>
                </a:cxn>
                <a:cxn ang="0">
                  <a:pos x="22559" y="3837"/>
                </a:cxn>
                <a:cxn ang="0">
                  <a:pos x="71438" y="7673"/>
                </a:cxn>
              </a:cxnLst>
              <a:pathLst>
                <a:path w="19" h="12">
                  <a:moveTo>
                    <a:pt x="19" y="2"/>
                  </a:moveTo>
                  <a:cubicBezTo>
                    <a:pt x="18" y="2"/>
                    <a:pt x="18" y="2"/>
                    <a:pt x="18" y="2"/>
                  </a:cubicBezTo>
                  <a:cubicBezTo>
                    <a:pt x="15" y="4"/>
                    <a:pt x="12" y="6"/>
                    <a:pt x="9" y="8"/>
                  </a:cubicBezTo>
                  <a:cubicBezTo>
                    <a:pt x="7" y="9"/>
                    <a:pt x="3" y="10"/>
                    <a:pt x="0" y="12"/>
                  </a:cubicBezTo>
                  <a:cubicBezTo>
                    <a:pt x="0" y="7"/>
                    <a:pt x="1" y="2"/>
                    <a:pt x="6" y="1"/>
                  </a:cubicBezTo>
                  <a:cubicBezTo>
                    <a:pt x="9" y="0"/>
                    <a:pt x="15" y="0"/>
                    <a:pt x="19" y="2"/>
                  </a:cubicBezTo>
                  <a:close/>
                </a:path>
              </a:pathLst>
            </a:custGeom>
            <a:solidFill>
              <a:srgbClr val="FAF8F6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70" name="Freeform 35"/>
            <p:cNvSpPr/>
            <p:nvPr/>
          </p:nvSpPr>
          <p:spPr>
            <a:xfrm>
              <a:off x="5750962" y="2131870"/>
              <a:ext cx="744538" cy="1077913"/>
            </a:xfrm>
            <a:custGeom>
              <a:avLst/>
              <a:gdLst/>
              <a:ahLst/>
              <a:cxnLst>
                <a:cxn ang="0">
                  <a:pos x="744538" y="233363"/>
                </a:cxn>
                <a:cxn ang="0">
                  <a:pos x="541338" y="1077913"/>
                </a:cxn>
                <a:cxn ang="0">
                  <a:pos x="0" y="1077913"/>
                </a:cxn>
                <a:cxn ang="0">
                  <a:pos x="0" y="636588"/>
                </a:cxn>
                <a:cxn ang="0">
                  <a:pos x="319088" y="0"/>
                </a:cxn>
                <a:cxn ang="0">
                  <a:pos x="387350" y="38100"/>
                </a:cxn>
                <a:cxn ang="0">
                  <a:pos x="703263" y="211138"/>
                </a:cxn>
                <a:cxn ang="0">
                  <a:pos x="744538" y="233363"/>
                </a:cxn>
              </a:cxnLst>
              <a:pathLst>
                <a:path w="469" h="679">
                  <a:moveTo>
                    <a:pt x="469" y="147"/>
                  </a:moveTo>
                  <a:lnTo>
                    <a:pt x="341" y="679"/>
                  </a:lnTo>
                  <a:lnTo>
                    <a:pt x="0" y="679"/>
                  </a:lnTo>
                  <a:lnTo>
                    <a:pt x="0" y="401"/>
                  </a:lnTo>
                  <a:lnTo>
                    <a:pt x="201" y="0"/>
                  </a:lnTo>
                  <a:lnTo>
                    <a:pt x="244" y="24"/>
                  </a:lnTo>
                  <a:lnTo>
                    <a:pt x="443" y="133"/>
                  </a:lnTo>
                  <a:lnTo>
                    <a:pt x="469" y="147"/>
                  </a:lnTo>
                  <a:close/>
                </a:path>
              </a:pathLst>
            </a:custGeom>
            <a:solidFill>
              <a:srgbClr val="FEA635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71" name="Freeform 36"/>
            <p:cNvSpPr/>
            <p:nvPr/>
          </p:nvSpPr>
          <p:spPr>
            <a:xfrm>
              <a:off x="6135137" y="1336533"/>
              <a:ext cx="950913" cy="1009650"/>
            </a:xfrm>
            <a:custGeom>
              <a:avLst/>
              <a:gdLst/>
              <a:ahLst/>
              <a:cxnLst>
                <a:cxn ang="0">
                  <a:pos x="887018" y="241110"/>
                </a:cxn>
                <a:cxn ang="0">
                  <a:pos x="849432" y="290086"/>
                </a:cxn>
                <a:cxn ang="0">
                  <a:pos x="785537" y="372968"/>
                </a:cxn>
                <a:cxn ang="0">
                  <a:pos x="695332" y="485988"/>
                </a:cxn>
                <a:cxn ang="0">
                  <a:pos x="657746" y="534964"/>
                </a:cxn>
                <a:cxn ang="0">
                  <a:pos x="650229" y="546266"/>
                </a:cxn>
                <a:cxn ang="0">
                  <a:pos x="650229" y="550033"/>
                </a:cxn>
                <a:cxn ang="0">
                  <a:pos x="642712" y="557568"/>
                </a:cxn>
                <a:cxn ang="0">
                  <a:pos x="642712" y="561335"/>
                </a:cxn>
                <a:cxn ang="0">
                  <a:pos x="620161" y="587707"/>
                </a:cxn>
                <a:cxn ang="0">
                  <a:pos x="612644" y="599009"/>
                </a:cxn>
                <a:cxn ang="0">
                  <a:pos x="608885" y="602776"/>
                </a:cxn>
                <a:cxn ang="0">
                  <a:pos x="567541" y="689425"/>
                </a:cxn>
                <a:cxn ang="0">
                  <a:pos x="484853" y="821282"/>
                </a:cxn>
                <a:cxn ang="0">
                  <a:pos x="383372" y="923001"/>
                </a:cxn>
                <a:cxn ang="0">
                  <a:pos x="364579" y="941838"/>
                </a:cxn>
                <a:cxn ang="0">
                  <a:pos x="319477" y="1009650"/>
                </a:cxn>
                <a:cxn ang="0">
                  <a:pos x="0" y="840119"/>
                </a:cxn>
                <a:cxn ang="0">
                  <a:pos x="154101" y="406874"/>
                </a:cxn>
                <a:cxn ang="0">
                  <a:pos x="229272" y="244878"/>
                </a:cxn>
                <a:cxn ang="0">
                  <a:pos x="398406" y="37674"/>
                </a:cxn>
                <a:cxn ang="0">
                  <a:pos x="402165" y="30139"/>
                </a:cxn>
                <a:cxn ang="0">
                  <a:pos x="405923" y="26371"/>
                </a:cxn>
                <a:cxn ang="0">
                  <a:pos x="409682" y="22604"/>
                </a:cxn>
                <a:cxn ang="0">
                  <a:pos x="417199" y="18837"/>
                </a:cxn>
                <a:cxn ang="0">
                  <a:pos x="420958" y="15069"/>
                </a:cxn>
                <a:cxn ang="0">
                  <a:pos x="428475" y="11302"/>
                </a:cxn>
                <a:cxn ang="0">
                  <a:pos x="428475" y="11302"/>
                </a:cxn>
                <a:cxn ang="0">
                  <a:pos x="432233" y="7535"/>
                </a:cxn>
                <a:cxn ang="0">
                  <a:pos x="435992" y="7535"/>
                </a:cxn>
                <a:cxn ang="0">
                  <a:pos x="451026" y="3767"/>
                </a:cxn>
                <a:cxn ang="0">
                  <a:pos x="469819" y="0"/>
                </a:cxn>
                <a:cxn ang="0">
                  <a:pos x="507404" y="0"/>
                </a:cxn>
                <a:cxn ang="0">
                  <a:pos x="507404" y="192135"/>
                </a:cxn>
                <a:cxn ang="0">
                  <a:pos x="507404" y="192135"/>
                </a:cxn>
                <a:cxn ang="0">
                  <a:pos x="488611" y="218506"/>
                </a:cxn>
                <a:cxn ang="0">
                  <a:pos x="507404" y="305155"/>
                </a:cxn>
                <a:cxn ang="0">
                  <a:pos x="511163" y="312690"/>
                </a:cxn>
                <a:cxn ang="0">
                  <a:pos x="511163" y="312690"/>
                </a:cxn>
                <a:cxn ang="0">
                  <a:pos x="526197" y="372968"/>
                </a:cxn>
                <a:cxn ang="0">
                  <a:pos x="526197" y="395572"/>
                </a:cxn>
                <a:cxn ang="0">
                  <a:pos x="544990" y="376735"/>
                </a:cxn>
                <a:cxn ang="0">
                  <a:pos x="714124" y="184600"/>
                </a:cxn>
                <a:cxn ang="0">
                  <a:pos x="725400" y="169531"/>
                </a:cxn>
                <a:cxn ang="0">
                  <a:pos x="759227" y="128090"/>
                </a:cxn>
                <a:cxn ang="0">
                  <a:pos x="853191" y="48976"/>
                </a:cxn>
                <a:cxn ang="0">
                  <a:pos x="856949" y="48976"/>
                </a:cxn>
                <a:cxn ang="0">
                  <a:pos x="943396" y="105486"/>
                </a:cxn>
                <a:cxn ang="0">
                  <a:pos x="887018" y="241110"/>
                </a:cxn>
              </a:cxnLst>
              <a:pathLst>
                <a:path w="253" h="268">
                  <a:moveTo>
                    <a:pt x="236" y="64"/>
                  </a:moveTo>
                  <a:cubicBezTo>
                    <a:pt x="230" y="72"/>
                    <a:pt x="232" y="70"/>
                    <a:pt x="226" y="77"/>
                  </a:cubicBezTo>
                  <a:cubicBezTo>
                    <a:pt x="209" y="99"/>
                    <a:pt x="209" y="99"/>
                    <a:pt x="209" y="99"/>
                  </a:cubicBezTo>
                  <a:cubicBezTo>
                    <a:pt x="185" y="129"/>
                    <a:pt x="185" y="129"/>
                    <a:pt x="185" y="129"/>
                  </a:cubicBezTo>
                  <a:cubicBezTo>
                    <a:pt x="175" y="142"/>
                    <a:pt x="175" y="142"/>
                    <a:pt x="175" y="142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3" y="146"/>
                    <a:pt x="173" y="146"/>
                    <a:pt x="173" y="146"/>
                  </a:cubicBezTo>
                  <a:cubicBezTo>
                    <a:pt x="171" y="148"/>
                    <a:pt x="171" y="148"/>
                    <a:pt x="171" y="148"/>
                  </a:cubicBezTo>
                  <a:cubicBezTo>
                    <a:pt x="171" y="149"/>
                    <a:pt x="171" y="149"/>
                    <a:pt x="171" y="149"/>
                  </a:cubicBezTo>
                  <a:cubicBezTo>
                    <a:pt x="165" y="156"/>
                    <a:pt x="165" y="156"/>
                    <a:pt x="165" y="156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2" y="160"/>
                    <a:pt x="162" y="160"/>
                    <a:pt x="162" y="160"/>
                  </a:cubicBezTo>
                  <a:cubicBezTo>
                    <a:pt x="159" y="168"/>
                    <a:pt x="154" y="176"/>
                    <a:pt x="151" y="183"/>
                  </a:cubicBezTo>
                  <a:cubicBezTo>
                    <a:pt x="145" y="196"/>
                    <a:pt x="138" y="207"/>
                    <a:pt x="129" y="218"/>
                  </a:cubicBezTo>
                  <a:cubicBezTo>
                    <a:pt x="121" y="228"/>
                    <a:pt x="112" y="238"/>
                    <a:pt x="102" y="245"/>
                  </a:cubicBezTo>
                  <a:cubicBezTo>
                    <a:pt x="101" y="245"/>
                    <a:pt x="98" y="250"/>
                    <a:pt x="97" y="250"/>
                  </a:cubicBezTo>
                  <a:cubicBezTo>
                    <a:pt x="85" y="268"/>
                    <a:pt x="85" y="268"/>
                    <a:pt x="85" y="268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3" y="98"/>
                    <a:pt x="58" y="69"/>
                    <a:pt x="61" y="65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10" y="6"/>
                    <a:pt x="110" y="5"/>
                    <a:pt x="111" y="5"/>
                  </a:cubicBezTo>
                  <a:cubicBezTo>
                    <a:pt x="111" y="4"/>
                    <a:pt x="112" y="4"/>
                    <a:pt x="112" y="4"/>
                  </a:cubicBezTo>
                  <a:cubicBezTo>
                    <a:pt x="113" y="3"/>
                    <a:pt x="113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5" y="2"/>
                    <a:pt x="115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7" y="1"/>
                    <a:pt x="118" y="1"/>
                    <a:pt x="120" y="1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51"/>
                    <a:pt x="135" y="51"/>
                    <a:pt x="135" y="51"/>
                  </a:cubicBezTo>
                  <a:cubicBezTo>
                    <a:pt x="135" y="51"/>
                    <a:pt x="135" y="51"/>
                    <a:pt x="135" y="51"/>
                  </a:cubicBezTo>
                  <a:cubicBezTo>
                    <a:pt x="130" y="58"/>
                    <a:pt x="130" y="58"/>
                    <a:pt x="130" y="58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40" y="99"/>
                    <a:pt x="140" y="99"/>
                    <a:pt x="140" y="99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1" y="48"/>
                    <a:pt x="192" y="46"/>
                    <a:pt x="193" y="45"/>
                  </a:cubicBezTo>
                  <a:cubicBezTo>
                    <a:pt x="196" y="41"/>
                    <a:pt x="199" y="38"/>
                    <a:pt x="202" y="34"/>
                  </a:cubicBezTo>
                  <a:cubicBezTo>
                    <a:pt x="210" y="25"/>
                    <a:pt x="220" y="14"/>
                    <a:pt x="227" y="13"/>
                  </a:cubicBezTo>
                  <a:cubicBezTo>
                    <a:pt x="228" y="13"/>
                    <a:pt x="228" y="13"/>
                    <a:pt x="228" y="13"/>
                  </a:cubicBezTo>
                  <a:cubicBezTo>
                    <a:pt x="240" y="10"/>
                    <a:pt x="250" y="17"/>
                    <a:pt x="251" y="28"/>
                  </a:cubicBezTo>
                  <a:cubicBezTo>
                    <a:pt x="253" y="42"/>
                    <a:pt x="244" y="55"/>
                    <a:pt x="236" y="64"/>
                  </a:cubicBezTo>
                </a:path>
              </a:pathLst>
            </a:custGeom>
            <a:solidFill>
              <a:srgbClr val="F4D7C5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72" name="Freeform 37"/>
            <p:cNvSpPr/>
            <p:nvPr/>
          </p:nvSpPr>
          <p:spPr>
            <a:xfrm>
              <a:off x="6822525" y="1585770"/>
              <a:ext cx="65088" cy="71438"/>
            </a:xfrm>
            <a:custGeom>
              <a:avLst/>
              <a:gdLst/>
              <a:ahLst/>
              <a:cxnLst>
                <a:cxn ang="0">
                  <a:pos x="49773" y="63918"/>
                </a:cxn>
                <a:cxn ang="0">
                  <a:pos x="11486" y="30079"/>
                </a:cxn>
                <a:cxn ang="0">
                  <a:pos x="19144" y="11280"/>
                </a:cxn>
                <a:cxn ang="0">
                  <a:pos x="57431" y="48879"/>
                </a:cxn>
                <a:cxn ang="0">
                  <a:pos x="65088" y="67678"/>
                </a:cxn>
                <a:cxn ang="0">
                  <a:pos x="49773" y="63918"/>
                </a:cxn>
              </a:cxnLst>
              <a:pathLst>
                <a:path w="17" h="19">
                  <a:moveTo>
                    <a:pt x="13" y="17"/>
                  </a:moveTo>
                  <a:cubicBezTo>
                    <a:pt x="9" y="14"/>
                    <a:pt x="6" y="11"/>
                    <a:pt x="3" y="8"/>
                  </a:cubicBezTo>
                  <a:cubicBezTo>
                    <a:pt x="0" y="5"/>
                    <a:pt x="2" y="0"/>
                    <a:pt x="5" y="3"/>
                  </a:cubicBezTo>
                  <a:cubicBezTo>
                    <a:pt x="9" y="6"/>
                    <a:pt x="12" y="10"/>
                    <a:pt x="15" y="13"/>
                  </a:cubicBezTo>
                  <a:cubicBezTo>
                    <a:pt x="16" y="14"/>
                    <a:pt x="17" y="16"/>
                    <a:pt x="17" y="18"/>
                  </a:cubicBezTo>
                  <a:cubicBezTo>
                    <a:pt x="16" y="19"/>
                    <a:pt x="14" y="18"/>
                    <a:pt x="13" y="17"/>
                  </a:cubicBezTo>
                  <a:close/>
                </a:path>
              </a:pathLst>
            </a:custGeom>
            <a:solidFill>
              <a:srgbClr val="F6ECE4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73" name="Freeform 38"/>
            <p:cNvSpPr/>
            <p:nvPr/>
          </p:nvSpPr>
          <p:spPr>
            <a:xfrm>
              <a:off x="6846337" y="1558783"/>
              <a:ext cx="82550" cy="82550"/>
            </a:xfrm>
            <a:custGeom>
              <a:avLst/>
              <a:gdLst/>
              <a:ahLst/>
              <a:cxnLst>
                <a:cxn ang="0">
                  <a:pos x="56284" y="71293"/>
                </a:cxn>
                <a:cxn ang="0">
                  <a:pos x="11257" y="30018"/>
                </a:cxn>
                <a:cxn ang="0">
                  <a:pos x="26266" y="11257"/>
                </a:cxn>
                <a:cxn ang="0">
                  <a:pos x="67541" y="56284"/>
                </a:cxn>
                <a:cxn ang="0">
                  <a:pos x="56284" y="71293"/>
                </a:cxn>
              </a:cxnLst>
              <a:pathLst>
                <a:path w="22" h="22">
                  <a:moveTo>
                    <a:pt x="15" y="19"/>
                  </a:moveTo>
                  <a:cubicBezTo>
                    <a:pt x="11" y="16"/>
                    <a:pt x="8" y="11"/>
                    <a:pt x="3" y="8"/>
                  </a:cubicBezTo>
                  <a:cubicBezTo>
                    <a:pt x="0" y="5"/>
                    <a:pt x="3" y="0"/>
                    <a:pt x="7" y="3"/>
                  </a:cubicBezTo>
                  <a:cubicBezTo>
                    <a:pt x="11" y="7"/>
                    <a:pt x="14" y="11"/>
                    <a:pt x="18" y="15"/>
                  </a:cubicBezTo>
                  <a:cubicBezTo>
                    <a:pt x="22" y="17"/>
                    <a:pt x="19" y="22"/>
                    <a:pt x="15" y="19"/>
                  </a:cubicBezTo>
                  <a:close/>
                </a:path>
              </a:pathLst>
            </a:custGeom>
            <a:solidFill>
              <a:srgbClr val="F6ECE4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74" name="Freeform 39"/>
            <p:cNvSpPr/>
            <p:nvPr/>
          </p:nvSpPr>
          <p:spPr>
            <a:xfrm>
              <a:off x="6936825" y="1446070"/>
              <a:ext cx="82550" cy="74613"/>
            </a:xfrm>
            <a:custGeom>
              <a:avLst/>
              <a:gdLst/>
              <a:ahLst/>
              <a:cxnLst>
                <a:cxn ang="0">
                  <a:pos x="0" y="11192"/>
                </a:cxn>
                <a:cxn ang="0">
                  <a:pos x="26266" y="44768"/>
                </a:cxn>
                <a:cxn ang="0">
                  <a:pos x="63789" y="70882"/>
                </a:cxn>
                <a:cxn ang="0">
                  <a:pos x="71293" y="74613"/>
                </a:cxn>
                <a:cxn ang="0">
                  <a:pos x="48780" y="7461"/>
                </a:cxn>
                <a:cxn ang="0">
                  <a:pos x="0" y="11192"/>
                </a:cxn>
              </a:cxnLst>
              <a:pathLst>
                <a:path w="22" h="20">
                  <a:moveTo>
                    <a:pt x="0" y="3"/>
                  </a:moveTo>
                  <a:cubicBezTo>
                    <a:pt x="1" y="7"/>
                    <a:pt x="5" y="10"/>
                    <a:pt x="7" y="12"/>
                  </a:cubicBezTo>
                  <a:cubicBezTo>
                    <a:pt x="10" y="14"/>
                    <a:pt x="14" y="17"/>
                    <a:pt x="17" y="19"/>
                  </a:cubicBezTo>
                  <a:cubicBezTo>
                    <a:pt x="18" y="20"/>
                    <a:pt x="18" y="20"/>
                    <a:pt x="19" y="20"/>
                  </a:cubicBezTo>
                  <a:cubicBezTo>
                    <a:pt x="22" y="15"/>
                    <a:pt x="19" y="4"/>
                    <a:pt x="13" y="2"/>
                  </a:cubicBezTo>
                  <a:cubicBezTo>
                    <a:pt x="9" y="0"/>
                    <a:pt x="4" y="2"/>
                    <a:pt x="0" y="3"/>
                  </a:cubicBezTo>
                  <a:close/>
                </a:path>
              </a:pathLst>
            </a:custGeom>
            <a:solidFill>
              <a:srgbClr val="FAF8F6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75" name="Freeform 40"/>
            <p:cNvSpPr/>
            <p:nvPr/>
          </p:nvSpPr>
          <p:spPr>
            <a:xfrm>
              <a:off x="6936825" y="1382570"/>
              <a:ext cx="146050" cy="146050"/>
            </a:xfrm>
            <a:custGeom>
              <a:avLst/>
              <a:gdLst/>
              <a:ahLst/>
              <a:cxnLst>
                <a:cxn ang="0">
                  <a:pos x="0" y="63663"/>
                </a:cxn>
                <a:cxn ang="0">
                  <a:pos x="0" y="74897"/>
                </a:cxn>
                <a:cxn ang="0">
                  <a:pos x="48683" y="71153"/>
                </a:cxn>
                <a:cxn ang="0">
                  <a:pos x="71153" y="138560"/>
                </a:cxn>
                <a:cxn ang="0">
                  <a:pos x="97367" y="131071"/>
                </a:cxn>
                <a:cxn ang="0">
                  <a:pos x="127326" y="41194"/>
                </a:cxn>
                <a:cxn ang="0">
                  <a:pos x="119836" y="26214"/>
                </a:cxn>
                <a:cxn ang="0">
                  <a:pos x="29959" y="37449"/>
                </a:cxn>
                <a:cxn ang="0">
                  <a:pos x="0" y="63663"/>
                </a:cxn>
              </a:cxnLst>
              <a:pathLst>
                <a:path w="39" h="39">
                  <a:moveTo>
                    <a:pt x="0" y="17"/>
                  </a:moveTo>
                  <a:cubicBezTo>
                    <a:pt x="0" y="18"/>
                    <a:pt x="0" y="19"/>
                    <a:pt x="0" y="20"/>
                  </a:cubicBezTo>
                  <a:cubicBezTo>
                    <a:pt x="4" y="19"/>
                    <a:pt x="9" y="17"/>
                    <a:pt x="13" y="19"/>
                  </a:cubicBezTo>
                  <a:cubicBezTo>
                    <a:pt x="19" y="21"/>
                    <a:pt x="22" y="32"/>
                    <a:pt x="19" y="37"/>
                  </a:cubicBezTo>
                  <a:cubicBezTo>
                    <a:pt x="22" y="39"/>
                    <a:pt x="23" y="39"/>
                    <a:pt x="26" y="35"/>
                  </a:cubicBezTo>
                  <a:cubicBezTo>
                    <a:pt x="32" y="29"/>
                    <a:pt x="39" y="19"/>
                    <a:pt x="34" y="11"/>
                  </a:cubicBezTo>
                  <a:cubicBezTo>
                    <a:pt x="33" y="9"/>
                    <a:pt x="32" y="8"/>
                    <a:pt x="32" y="7"/>
                  </a:cubicBezTo>
                  <a:cubicBezTo>
                    <a:pt x="26" y="0"/>
                    <a:pt x="17" y="2"/>
                    <a:pt x="8" y="10"/>
                  </a:cubicBezTo>
                  <a:cubicBezTo>
                    <a:pt x="5" y="12"/>
                    <a:pt x="2" y="15"/>
                    <a:pt x="0" y="17"/>
                  </a:cubicBezTo>
                </a:path>
              </a:pathLst>
            </a:custGeom>
            <a:solidFill>
              <a:srgbClr val="F6ECE4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76" name="Freeform 41"/>
            <p:cNvSpPr/>
            <p:nvPr/>
          </p:nvSpPr>
          <p:spPr>
            <a:xfrm>
              <a:off x="8444950" y="2146158"/>
              <a:ext cx="681038" cy="1063625"/>
            </a:xfrm>
            <a:custGeom>
              <a:avLst/>
              <a:gdLst/>
              <a:ahLst/>
              <a:cxnLst>
                <a:cxn ang="0">
                  <a:pos x="0" y="271463"/>
                </a:cxn>
                <a:cxn ang="0">
                  <a:pos x="508000" y="0"/>
                </a:cxn>
                <a:cxn ang="0">
                  <a:pos x="681038" y="230188"/>
                </a:cxn>
                <a:cxn ang="0">
                  <a:pos x="681038" y="1063625"/>
                </a:cxn>
                <a:cxn ang="0">
                  <a:pos x="342900" y="1063625"/>
                </a:cxn>
                <a:cxn ang="0">
                  <a:pos x="0" y="271463"/>
                </a:cxn>
              </a:cxnLst>
              <a:pathLst>
                <a:path w="429" h="670">
                  <a:moveTo>
                    <a:pt x="0" y="171"/>
                  </a:moveTo>
                  <a:lnTo>
                    <a:pt x="320" y="0"/>
                  </a:lnTo>
                  <a:lnTo>
                    <a:pt x="429" y="145"/>
                  </a:lnTo>
                  <a:lnTo>
                    <a:pt x="429" y="670"/>
                  </a:lnTo>
                  <a:lnTo>
                    <a:pt x="216" y="670"/>
                  </a:lnTo>
                  <a:lnTo>
                    <a:pt x="0" y="171"/>
                  </a:lnTo>
                  <a:close/>
                </a:path>
              </a:pathLst>
            </a:custGeom>
            <a:solidFill>
              <a:srgbClr val="FEA635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77" name="Freeform 42"/>
            <p:cNvSpPr>
              <a:spLocks noEditPoints="1"/>
            </p:cNvSpPr>
            <p:nvPr/>
          </p:nvSpPr>
          <p:spPr>
            <a:xfrm>
              <a:off x="6720925" y="1898508"/>
              <a:ext cx="919163" cy="90488"/>
            </a:xfrm>
            <a:custGeom>
              <a:avLst/>
              <a:gdLst/>
              <a:ahLst/>
              <a:cxnLst>
                <a:cxn ang="0">
                  <a:pos x="0" y="90488"/>
                </a:cxn>
                <a:cxn ang="0">
                  <a:pos x="0" y="90488"/>
                </a:cxn>
                <a:cxn ang="0">
                  <a:pos x="489718" y="90488"/>
                </a:cxn>
                <a:cxn ang="0">
                  <a:pos x="0" y="90488"/>
                </a:cxn>
                <a:cxn ang="0">
                  <a:pos x="828754" y="0"/>
                </a:cxn>
                <a:cxn ang="0">
                  <a:pos x="501019" y="0"/>
                </a:cxn>
                <a:cxn ang="0">
                  <a:pos x="489718" y="90488"/>
                </a:cxn>
                <a:cxn ang="0">
                  <a:pos x="919163" y="90488"/>
                </a:cxn>
                <a:cxn ang="0">
                  <a:pos x="828754" y="0"/>
                </a:cxn>
              </a:cxnLst>
              <a:pathLst>
                <a:path w="244" h="24"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30" y="24"/>
                    <a:pt x="130" y="24"/>
                    <a:pt x="13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220" y="0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130" y="24"/>
                    <a:pt x="130" y="24"/>
                    <a:pt x="130" y="24"/>
                  </a:cubicBezTo>
                  <a:cubicBezTo>
                    <a:pt x="244" y="24"/>
                    <a:pt x="244" y="24"/>
                    <a:pt x="244" y="24"/>
                  </a:cubicBezTo>
                  <a:cubicBezTo>
                    <a:pt x="220" y="0"/>
                    <a:pt x="220" y="0"/>
                    <a:pt x="220" y="0"/>
                  </a:cubicBezTo>
                </a:path>
              </a:pathLst>
            </a:custGeom>
            <a:solidFill>
              <a:srgbClr val="3D3245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78" name="Freeform 43"/>
            <p:cNvSpPr/>
            <p:nvPr/>
          </p:nvSpPr>
          <p:spPr>
            <a:xfrm>
              <a:off x="7222575" y="1649270"/>
              <a:ext cx="327025" cy="249238"/>
            </a:xfrm>
            <a:custGeom>
              <a:avLst/>
              <a:gdLst/>
              <a:ahLst/>
              <a:cxnLst>
                <a:cxn ang="0">
                  <a:pos x="78937" y="0"/>
                </a:cxn>
                <a:cxn ang="0">
                  <a:pos x="41348" y="18882"/>
                </a:cxn>
                <a:cxn ang="0">
                  <a:pos x="33830" y="18882"/>
                </a:cxn>
                <a:cxn ang="0">
                  <a:pos x="0" y="249238"/>
                </a:cxn>
                <a:cxn ang="0">
                  <a:pos x="327025" y="249238"/>
                </a:cxn>
                <a:cxn ang="0">
                  <a:pos x="78937" y="0"/>
                </a:cxn>
              </a:cxnLst>
              <a:pathLst>
                <a:path w="87" h="66">
                  <a:moveTo>
                    <a:pt x="21" y="0"/>
                  </a:moveTo>
                  <a:cubicBezTo>
                    <a:pt x="19" y="3"/>
                    <a:pt x="15" y="5"/>
                    <a:pt x="11" y="5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C7C7C7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79" name="Freeform 44"/>
            <p:cNvSpPr/>
            <p:nvPr/>
          </p:nvSpPr>
          <p:spPr>
            <a:xfrm>
              <a:off x="6720925" y="1898508"/>
              <a:ext cx="501650" cy="90488"/>
            </a:xfrm>
            <a:custGeom>
              <a:avLst/>
              <a:gdLst/>
              <a:ahLst/>
              <a:cxnLst>
                <a:cxn ang="0">
                  <a:pos x="501650" y="0"/>
                </a:cxn>
                <a:cxn ang="0">
                  <a:pos x="56577" y="0"/>
                </a:cxn>
                <a:cxn ang="0">
                  <a:pos x="56577" y="0"/>
                </a:cxn>
                <a:cxn ang="0">
                  <a:pos x="33946" y="26392"/>
                </a:cxn>
                <a:cxn ang="0">
                  <a:pos x="26403" y="37703"/>
                </a:cxn>
                <a:cxn ang="0">
                  <a:pos x="22631" y="41474"/>
                </a:cxn>
                <a:cxn ang="0">
                  <a:pos x="3772" y="86718"/>
                </a:cxn>
                <a:cxn ang="0">
                  <a:pos x="0" y="90488"/>
                </a:cxn>
                <a:cxn ang="0">
                  <a:pos x="490335" y="90488"/>
                </a:cxn>
                <a:cxn ang="0">
                  <a:pos x="501650" y="0"/>
                </a:cxn>
              </a:cxnLst>
              <a:pathLst>
                <a:path w="133" h="24">
                  <a:moveTo>
                    <a:pt x="13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5"/>
                    <a:pt x="3" y="19"/>
                    <a:pt x="1" y="23"/>
                  </a:cubicBezTo>
                  <a:cubicBezTo>
                    <a:pt x="1" y="23"/>
                    <a:pt x="1" y="24"/>
                    <a:pt x="0" y="24"/>
                  </a:cubicBezTo>
                  <a:cubicBezTo>
                    <a:pt x="130" y="24"/>
                    <a:pt x="130" y="24"/>
                    <a:pt x="130" y="24"/>
                  </a:cubicBezTo>
                  <a:cubicBezTo>
                    <a:pt x="133" y="0"/>
                    <a:pt x="133" y="0"/>
                    <a:pt x="133" y="0"/>
                  </a:cubicBezTo>
                </a:path>
              </a:pathLst>
            </a:custGeom>
            <a:solidFill>
              <a:srgbClr val="6A6370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80" name="Freeform 45"/>
            <p:cNvSpPr/>
            <p:nvPr/>
          </p:nvSpPr>
          <p:spPr>
            <a:xfrm>
              <a:off x="6778075" y="1419083"/>
              <a:ext cx="477838" cy="479425"/>
            </a:xfrm>
            <a:custGeom>
              <a:avLst/>
              <a:gdLst/>
              <a:ahLst/>
              <a:cxnLst>
                <a:cxn ang="0">
                  <a:pos x="293475" y="0"/>
                </a:cxn>
                <a:cxn ang="0">
                  <a:pos x="301000" y="22650"/>
                </a:cxn>
                <a:cxn ang="0">
                  <a:pos x="244563" y="158550"/>
                </a:cxn>
                <a:cxn ang="0">
                  <a:pos x="206938" y="207625"/>
                </a:cxn>
                <a:cxn ang="0">
                  <a:pos x="142975" y="290675"/>
                </a:cxn>
                <a:cxn ang="0">
                  <a:pos x="52675" y="403925"/>
                </a:cxn>
                <a:cxn ang="0">
                  <a:pos x="15050" y="453000"/>
                </a:cxn>
                <a:cxn ang="0">
                  <a:pos x="7525" y="464325"/>
                </a:cxn>
                <a:cxn ang="0">
                  <a:pos x="7525" y="468100"/>
                </a:cxn>
                <a:cxn ang="0">
                  <a:pos x="0" y="475650"/>
                </a:cxn>
                <a:cxn ang="0">
                  <a:pos x="0" y="479425"/>
                </a:cxn>
                <a:cxn ang="0">
                  <a:pos x="443975" y="479425"/>
                </a:cxn>
                <a:cxn ang="0">
                  <a:pos x="477838" y="249150"/>
                </a:cxn>
                <a:cxn ang="0">
                  <a:pos x="432688" y="196300"/>
                </a:cxn>
                <a:cxn ang="0">
                  <a:pos x="451500" y="154775"/>
                </a:cxn>
                <a:cxn ang="0">
                  <a:pos x="421400" y="128350"/>
                </a:cxn>
                <a:cxn ang="0">
                  <a:pos x="402588" y="128350"/>
                </a:cxn>
                <a:cxn ang="0">
                  <a:pos x="376250" y="105700"/>
                </a:cxn>
                <a:cxn ang="0">
                  <a:pos x="364963" y="75500"/>
                </a:cxn>
                <a:cxn ang="0">
                  <a:pos x="361200" y="64175"/>
                </a:cxn>
                <a:cxn ang="0">
                  <a:pos x="293475" y="0"/>
                </a:cxn>
              </a:cxnLst>
              <a:pathLst>
                <a:path w="127" h="127">
                  <a:moveTo>
                    <a:pt x="78" y="0"/>
                  </a:moveTo>
                  <a:cubicBezTo>
                    <a:pt x="79" y="2"/>
                    <a:pt x="80" y="4"/>
                    <a:pt x="80" y="6"/>
                  </a:cubicBezTo>
                  <a:cubicBezTo>
                    <a:pt x="82" y="20"/>
                    <a:pt x="73" y="33"/>
                    <a:pt x="65" y="42"/>
                  </a:cubicBezTo>
                  <a:cubicBezTo>
                    <a:pt x="59" y="50"/>
                    <a:pt x="61" y="48"/>
                    <a:pt x="55" y="55"/>
                  </a:cubicBezTo>
                  <a:cubicBezTo>
                    <a:pt x="38" y="77"/>
                    <a:pt x="38" y="77"/>
                    <a:pt x="38" y="77"/>
                  </a:cubicBezTo>
                  <a:cubicBezTo>
                    <a:pt x="14" y="107"/>
                    <a:pt x="14" y="107"/>
                    <a:pt x="14" y="107"/>
                  </a:cubicBezTo>
                  <a:cubicBezTo>
                    <a:pt x="4" y="120"/>
                    <a:pt x="4" y="120"/>
                    <a:pt x="4" y="120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118" y="127"/>
                    <a:pt x="118" y="127"/>
                    <a:pt x="118" y="12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0" y="65"/>
                    <a:pt x="115" y="59"/>
                    <a:pt x="115" y="52"/>
                  </a:cubicBezTo>
                  <a:cubicBezTo>
                    <a:pt x="115" y="48"/>
                    <a:pt x="117" y="44"/>
                    <a:pt x="120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4" y="34"/>
                    <a:pt x="101" y="31"/>
                    <a:pt x="100" y="28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solidFill>
              <a:srgbClr val="CBCBCB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81" name="Freeform 46"/>
            <p:cNvSpPr/>
            <p:nvPr/>
          </p:nvSpPr>
          <p:spPr>
            <a:xfrm>
              <a:off x="7140025" y="1484170"/>
              <a:ext cx="58738" cy="635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71" y="11206"/>
                </a:cxn>
                <a:cxn ang="0">
                  <a:pos x="14685" y="41088"/>
                </a:cxn>
                <a:cxn ang="0">
                  <a:pos x="40382" y="63500"/>
                </a:cxn>
                <a:cxn ang="0">
                  <a:pos x="58738" y="63500"/>
                </a:cxn>
                <a:cxn ang="0">
                  <a:pos x="0" y="0"/>
                </a:cxn>
              </a:cxnLst>
              <a:pathLst>
                <a:path w="16" h="17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4"/>
                    <a:pt x="8" y="17"/>
                    <a:pt x="11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EA1B1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82" name="Freeform 47"/>
            <p:cNvSpPr/>
            <p:nvPr/>
          </p:nvSpPr>
          <p:spPr>
            <a:xfrm>
              <a:off x="7211462" y="1574658"/>
              <a:ext cx="88900" cy="93663"/>
            </a:xfrm>
            <a:custGeom>
              <a:avLst/>
              <a:gdLst/>
              <a:ahLst/>
              <a:cxnLst>
                <a:cxn ang="0">
                  <a:pos x="18521" y="0"/>
                </a:cxn>
                <a:cxn ang="0">
                  <a:pos x="0" y="41212"/>
                </a:cxn>
                <a:cxn ang="0">
                  <a:pos x="44450" y="93663"/>
                </a:cxn>
                <a:cxn ang="0">
                  <a:pos x="51858" y="93663"/>
                </a:cxn>
                <a:cxn ang="0">
                  <a:pos x="88900" y="74930"/>
                </a:cxn>
                <a:cxn ang="0">
                  <a:pos x="18521" y="0"/>
                </a:cxn>
              </a:cxnLst>
              <a:pathLst>
                <a:path w="24" h="25">
                  <a:moveTo>
                    <a:pt x="5" y="0"/>
                  </a:moveTo>
                  <a:cubicBezTo>
                    <a:pt x="2" y="3"/>
                    <a:pt x="0" y="7"/>
                    <a:pt x="0" y="11"/>
                  </a:cubicBezTo>
                  <a:cubicBezTo>
                    <a:pt x="0" y="18"/>
                    <a:pt x="5" y="24"/>
                    <a:pt x="12" y="25"/>
                  </a:cubicBezTo>
                  <a:cubicBezTo>
                    <a:pt x="13" y="25"/>
                    <a:pt x="13" y="25"/>
                    <a:pt x="14" y="25"/>
                  </a:cubicBezTo>
                  <a:cubicBezTo>
                    <a:pt x="18" y="25"/>
                    <a:pt x="22" y="23"/>
                    <a:pt x="24" y="2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4EA1B1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83" name="Freeform 48"/>
            <p:cNvSpPr/>
            <p:nvPr/>
          </p:nvSpPr>
          <p:spPr>
            <a:xfrm>
              <a:off x="6720925" y="1984233"/>
              <a:ext cx="4763" cy="4763"/>
            </a:xfrm>
            <a:custGeom>
              <a:avLst/>
              <a:gdLst/>
              <a:ahLst/>
              <a:cxnLst>
                <a:cxn ang="0">
                  <a:pos x="4763" y="0"/>
                </a:cxn>
                <a:cxn ang="0">
                  <a:pos x="0" y="4763"/>
                </a:cxn>
                <a:cxn ang="0">
                  <a:pos x="0" y="4763"/>
                </a:cxn>
                <a:cxn ang="0">
                  <a:pos x="0" y="4763"/>
                </a:cxn>
                <a:cxn ang="0">
                  <a:pos x="4763" y="0"/>
                </a:cxn>
              </a:cxnLst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C9B1A2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文本框 3"/>
          <p:cNvSpPr txBox="1"/>
          <p:nvPr/>
        </p:nvSpPr>
        <p:spPr>
          <a:xfrm>
            <a:off x="228600" y="190500"/>
            <a:ext cx="2654300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en-GB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Dashboard Development</a:t>
            </a:r>
            <a:endParaRPr lang="en-US" altLang="en-GB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95263"/>
            <a:ext cx="109538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5913438" y="3835400"/>
            <a:ext cx="5010150" cy="2095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E7E7D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3"/>
          <p:cNvSpPr/>
          <p:nvPr/>
        </p:nvSpPr>
        <p:spPr>
          <a:xfrm>
            <a:off x="1266825" y="3835400"/>
            <a:ext cx="4646613" cy="2095500"/>
          </a:xfrm>
          <a:prstGeom prst="rect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Oval 4"/>
          <p:cNvSpPr/>
          <p:nvPr>
            <p:custDataLst>
              <p:tags r:id="rId1"/>
            </p:custDataLst>
          </p:nvPr>
        </p:nvSpPr>
        <p:spPr>
          <a:xfrm>
            <a:off x="1917700" y="1465263"/>
            <a:ext cx="857250" cy="86201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Oval 12"/>
          <p:cNvSpPr/>
          <p:nvPr>
            <p:custDataLst>
              <p:tags r:id="rId2"/>
            </p:custDataLst>
          </p:nvPr>
        </p:nvSpPr>
        <p:spPr>
          <a:xfrm>
            <a:off x="4378325" y="1465263"/>
            <a:ext cx="855663" cy="86201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0" name="Group 20"/>
          <p:cNvGrpSpPr/>
          <p:nvPr>
            <p:custDataLst>
              <p:tags r:id="rId3"/>
            </p:custDataLst>
          </p:nvPr>
        </p:nvGrpSpPr>
        <p:grpSpPr>
          <a:xfrm>
            <a:off x="2106045" y="1652281"/>
            <a:ext cx="480433" cy="483424"/>
            <a:chOff x="7971783" y="2080670"/>
            <a:chExt cx="401822" cy="404317"/>
          </a:xfrm>
          <a:solidFill>
            <a:schemeClr val="bg1"/>
          </a:solidFill>
        </p:grpSpPr>
        <p:sp>
          <p:nvSpPr>
            <p:cNvPr id="11" name="Freeform 42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971783" y="2080670"/>
              <a:ext cx="401822" cy="404317"/>
            </a:xfrm>
            <a:custGeom>
              <a:avLst/>
              <a:gdLst>
                <a:gd name="T0" fmla="*/ 60 w 121"/>
                <a:gd name="T1" fmla="*/ 0 h 121"/>
                <a:gd name="T2" fmla="*/ 0 w 121"/>
                <a:gd name="T3" fmla="*/ 61 h 121"/>
                <a:gd name="T4" fmla="*/ 60 w 121"/>
                <a:gd name="T5" fmla="*/ 121 h 121"/>
                <a:gd name="T6" fmla="*/ 121 w 121"/>
                <a:gd name="T7" fmla="*/ 61 h 121"/>
                <a:gd name="T8" fmla="*/ 60 w 121"/>
                <a:gd name="T9" fmla="*/ 0 h 121"/>
                <a:gd name="T10" fmla="*/ 60 w 121"/>
                <a:gd name="T11" fmla="*/ 111 h 121"/>
                <a:gd name="T12" fmla="*/ 10 w 121"/>
                <a:gd name="T13" fmla="*/ 61 h 121"/>
                <a:gd name="T14" fmla="*/ 60 w 121"/>
                <a:gd name="T15" fmla="*/ 10 h 121"/>
                <a:gd name="T16" fmla="*/ 111 w 121"/>
                <a:gd name="T17" fmla="*/ 61 h 121"/>
                <a:gd name="T18" fmla="*/ 60 w 121"/>
                <a:gd name="T19" fmla="*/ 11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1">
                  <a:moveTo>
                    <a:pt x="60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ubicBezTo>
                    <a:pt x="121" y="27"/>
                    <a:pt x="94" y="0"/>
                    <a:pt x="60" y="0"/>
                  </a:cubicBezTo>
                  <a:close/>
                  <a:moveTo>
                    <a:pt x="60" y="111"/>
                  </a:moveTo>
                  <a:cubicBezTo>
                    <a:pt x="32" y="111"/>
                    <a:pt x="10" y="89"/>
                    <a:pt x="10" y="61"/>
                  </a:cubicBezTo>
                  <a:cubicBezTo>
                    <a:pt x="10" y="33"/>
                    <a:pt x="32" y="10"/>
                    <a:pt x="60" y="10"/>
                  </a:cubicBezTo>
                  <a:cubicBezTo>
                    <a:pt x="88" y="10"/>
                    <a:pt x="111" y="33"/>
                    <a:pt x="111" y="61"/>
                  </a:cubicBezTo>
                  <a:cubicBezTo>
                    <a:pt x="111" y="89"/>
                    <a:pt x="88" y="111"/>
                    <a:pt x="60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Freeform 43"/>
            <p:cNvSpPr/>
            <p:nvPr>
              <p:custDataLst>
                <p:tags r:id="rId5"/>
              </p:custDataLst>
            </p:nvPr>
          </p:nvSpPr>
          <p:spPr bwMode="auto">
            <a:xfrm>
              <a:off x="8079103" y="2178006"/>
              <a:ext cx="139764" cy="199662"/>
            </a:xfrm>
            <a:custGeom>
              <a:avLst/>
              <a:gdLst>
                <a:gd name="T0" fmla="*/ 42 w 42"/>
                <a:gd name="T1" fmla="*/ 60 h 60"/>
                <a:gd name="T2" fmla="*/ 42 w 42"/>
                <a:gd name="T3" fmla="*/ 0 h 60"/>
                <a:gd name="T4" fmla="*/ 0 w 42"/>
                <a:gd name="T5" fmla="*/ 42 h 60"/>
                <a:gd name="T6" fmla="*/ 42 w 42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60">
                  <a:moveTo>
                    <a:pt x="42" y="6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9" y="42"/>
                    <a:pt x="42" y="60"/>
                    <a:pt x="4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3" name="Group 23"/>
          <p:cNvGrpSpPr/>
          <p:nvPr>
            <p:custDataLst>
              <p:tags r:id="rId6"/>
            </p:custDataLst>
          </p:nvPr>
        </p:nvGrpSpPr>
        <p:grpSpPr>
          <a:xfrm>
            <a:off x="4623981" y="1704510"/>
            <a:ext cx="465519" cy="405835"/>
            <a:chOff x="7540014" y="4306907"/>
            <a:chExt cx="389342" cy="339426"/>
          </a:xfrm>
          <a:solidFill>
            <a:schemeClr val="bg1"/>
          </a:solidFill>
        </p:grpSpPr>
        <p:sp>
          <p:nvSpPr>
            <p:cNvPr id="14" name="Freeform 110"/>
            <p:cNvSpPr/>
            <p:nvPr>
              <p:custDataLst>
                <p:tags r:id="rId7"/>
              </p:custDataLst>
            </p:nvPr>
          </p:nvSpPr>
          <p:spPr bwMode="auto">
            <a:xfrm>
              <a:off x="7799575" y="4409234"/>
              <a:ext cx="102328" cy="102328"/>
            </a:xfrm>
            <a:custGeom>
              <a:avLst/>
              <a:gdLst>
                <a:gd name="T0" fmla="*/ 0 w 41"/>
                <a:gd name="T1" fmla="*/ 39 h 41"/>
                <a:gd name="T2" fmla="*/ 3 w 41"/>
                <a:gd name="T3" fmla="*/ 41 h 41"/>
                <a:gd name="T4" fmla="*/ 41 w 41"/>
                <a:gd name="T5" fmla="*/ 3 h 41"/>
                <a:gd name="T6" fmla="*/ 39 w 41"/>
                <a:gd name="T7" fmla="*/ 0 h 41"/>
                <a:gd name="T8" fmla="*/ 0 w 41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0" y="39"/>
                  </a:moveTo>
                  <a:lnTo>
                    <a:pt x="3" y="41"/>
                  </a:lnTo>
                  <a:lnTo>
                    <a:pt x="41" y="3"/>
                  </a:lnTo>
                  <a:lnTo>
                    <a:pt x="39" y="0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111"/>
            <p:cNvSpPr/>
            <p:nvPr>
              <p:custDataLst>
                <p:tags r:id="rId8"/>
              </p:custDataLst>
            </p:nvPr>
          </p:nvSpPr>
          <p:spPr bwMode="auto">
            <a:xfrm>
              <a:off x="7777112" y="4381780"/>
              <a:ext cx="109814" cy="114806"/>
            </a:xfrm>
            <a:custGeom>
              <a:avLst/>
              <a:gdLst>
                <a:gd name="T0" fmla="*/ 37 w 44"/>
                <a:gd name="T1" fmla="*/ 0 h 46"/>
                <a:gd name="T2" fmla="*/ 0 w 44"/>
                <a:gd name="T3" fmla="*/ 39 h 46"/>
                <a:gd name="T4" fmla="*/ 6 w 44"/>
                <a:gd name="T5" fmla="*/ 46 h 46"/>
                <a:gd name="T6" fmla="*/ 44 w 44"/>
                <a:gd name="T7" fmla="*/ 8 h 46"/>
                <a:gd name="T8" fmla="*/ 37 w 4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6">
                  <a:moveTo>
                    <a:pt x="37" y="0"/>
                  </a:moveTo>
                  <a:lnTo>
                    <a:pt x="0" y="39"/>
                  </a:lnTo>
                  <a:lnTo>
                    <a:pt x="6" y="46"/>
                  </a:lnTo>
                  <a:lnTo>
                    <a:pt x="44" y="8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112"/>
            <p:cNvSpPr/>
            <p:nvPr>
              <p:custDataLst>
                <p:tags r:id="rId9"/>
              </p:custDataLst>
            </p:nvPr>
          </p:nvSpPr>
          <p:spPr bwMode="auto">
            <a:xfrm>
              <a:off x="7757146" y="4366805"/>
              <a:ext cx="104823" cy="104823"/>
            </a:xfrm>
            <a:custGeom>
              <a:avLst/>
              <a:gdLst>
                <a:gd name="T0" fmla="*/ 0 w 42"/>
                <a:gd name="T1" fmla="*/ 38 h 42"/>
                <a:gd name="T2" fmla="*/ 4 w 42"/>
                <a:gd name="T3" fmla="*/ 42 h 42"/>
                <a:gd name="T4" fmla="*/ 42 w 42"/>
                <a:gd name="T5" fmla="*/ 4 h 42"/>
                <a:gd name="T6" fmla="*/ 38 w 42"/>
                <a:gd name="T7" fmla="*/ 0 h 42"/>
                <a:gd name="T8" fmla="*/ 0 w 42"/>
                <a:gd name="T9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0" y="38"/>
                  </a:moveTo>
                  <a:lnTo>
                    <a:pt x="4" y="42"/>
                  </a:lnTo>
                  <a:lnTo>
                    <a:pt x="42" y="4"/>
                  </a:lnTo>
                  <a:lnTo>
                    <a:pt x="38" y="0"/>
                  </a:ln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Freeform 113"/>
            <p:cNvSpPr/>
            <p:nvPr>
              <p:custDataLst>
                <p:tags r:id="rId10"/>
              </p:custDataLst>
            </p:nvPr>
          </p:nvSpPr>
          <p:spPr bwMode="auto">
            <a:xfrm>
              <a:off x="7729693" y="4469133"/>
              <a:ext cx="69882" cy="69882"/>
            </a:xfrm>
            <a:custGeom>
              <a:avLst/>
              <a:gdLst>
                <a:gd name="T0" fmla="*/ 28 w 28"/>
                <a:gd name="T1" fmla="*/ 20 h 28"/>
                <a:gd name="T2" fmla="*/ 8 w 28"/>
                <a:gd name="T3" fmla="*/ 0 h 28"/>
                <a:gd name="T4" fmla="*/ 0 w 28"/>
                <a:gd name="T5" fmla="*/ 20 h 28"/>
                <a:gd name="T6" fmla="*/ 9 w 28"/>
                <a:gd name="T7" fmla="*/ 28 h 28"/>
                <a:gd name="T8" fmla="*/ 28 w 28"/>
                <a:gd name="T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8" y="20"/>
                  </a:moveTo>
                  <a:lnTo>
                    <a:pt x="8" y="0"/>
                  </a:lnTo>
                  <a:lnTo>
                    <a:pt x="0" y="20"/>
                  </a:lnTo>
                  <a:lnTo>
                    <a:pt x="9" y="28"/>
                  </a:lnTo>
                  <a:lnTo>
                    <a:pt x="2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Freeform 114"/>
            <p:cNvSpPr/>
            <p:nvPr>
              <p:custDataLst>
                <p:tags r:id="rId11"/>
              </p:custDataLst>
            </p:nvPr>
          </p:nvSpPr>
          <p:spPr bwMode="auto">
            <a:xfrm>
              <a:off x="7712222" y="4526535"/>
              <a:ext cx="34941" cy="32446"/>
            </a:xfrm>
            <a:custGeom>
              <a:avLst/>
              <a:gdLst>
                <a:gd name="T0" fmla="*/ 0 w 14"/>
                <a:gd name="T1" fmla="*/ 13 h 13"/>
                <a:gd name="T2" fmla="*/ 14 w 14"/>
                <a:gd name="T3" fmla="*/ 6 h 13"/>
                <a:gd name="T4" fmla="*/ 6 w 14"/>
                <a:gd name="T5" fmla="*/ 0 h 13"/>
                <a:gd name="T6" fmla="*/ 0 w 14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14" y="6"/>
                  </a:lnTo>
                  <a:lnTo>
                    <a:pt x="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15"/>
            <p:cNvSpPr/>
            <p:nvPr>
              <p:custDataLst>
                <p:tags r:id="rId12"/>
              </p:custDataLst>
            </p:nvPr>
          </p:nvSpPr>
          <p:spPr bwMode="auto">
            <a:xfrm>
              <a:off x="7859474" y="4341848"/>
              <a:ext cx="69882" cy="69882"/>
            </a:xfrm>
            <a:custGeom>
              <a:avLst/>
              <a:gdLst>
                <a:gd name="T0" fmla="*/ 7 w 28"/>
                <a:gd name="T1" fmla="*/ 0 h 28"/>
                <a:gd name="T2" fmla="*/ 0 w 28"/>
                <a:gd name="T3" fmla="*/ 8 h 28"/>
                <a:gd name="T4" fmla="*/ 20 w 28"/>
                <a:gd name="T5" fmla="*/ 28 h 28"/>
                <a:gd name="T6" fmla="*/ 28 w 28"/>
                <a:gd name="T7" fmla="*/ 20 h 28"/>
                <a:gd name="T8" fmla="*/ 7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7" y="0"/>
                  </a:moveTo>
                  <a:lnTo>
                    <a:pt x="0" y="8"/>
                  </a:lnTo>
                  <a:lnTo>
                    <a:pt x="20" y="28"/>
                  </a:lnTo>
                  <a:lnTo>
                    <a:pt x="28" y="2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16"/>
            <p:cNvSpPr/>
            <p:nvPr>
              <p:custDataLst>
                <p:tags r:id="rId13"/>
              </p:custDataLst>
            </p:nvPr>
          </p:nvSpPr>
          <p:spPr bwMode="auto">
            <a:xfrm>
              <a:off x="7540014" y="4306907"/>
              <a:ext cx="279527" cy="339426"/>
            </a:xfrm>
            <a:custGeom>
              <a:avLst/>
              <a:gdLst>
                <a:gd name="T0" fmla="*/ 104 w 112"/>
                <a:gd name="T1" fmla="*/ 101 h 136"/>
                <a:gd name="T2" fmla="*/ 83 w 112"/>
                <a:gd name="T3" fmla="*/ 101 h 136"/>
                <a:gd name="T4" fmla="*/ 83 w 112"/>
                <a:gd name="T5" fmla="*/ 129 h 136"/>
                <a:gd name="T6" fmla="*/ 7 w 112"/>
                <a:gd name="T7" fmla="*/ 129 h 136"/>
                <a:gd name="T8" fmla="*/ 7 w 112"/>
                <a:gd name="T9" fmla="*/ 32 h 136"/>
                <a:gd name="T10" fmla="*/ 104 w 112"/>
                <a:gd name="T11" fmla="*/ 32 h 136"/>
                <a:gd name="T12" fmla="*/ 104 w 112"/>
                <a:gd name="T13" fmla="*/ 40 h 136"/>
                <a:gd name="T14" fmla="*/ 112 w 112"/>
                <a:gd name="T15" fmla="*/ 32 h 136"/>
                <a:gd name="T16" fmla="*/ 112 w 112"/>
                <a:gd name="T17" fmla="*/ 6 h 136"/>
                <a:gd name="T18" fmla="*/ 97 w 112"/>
                <a:gd name="T19" fmla="*/ 6 h 136"/>
                <a:gd name="T20" fmla="*/ 97 w 112"/>
                <a:gd name="T21" fmla="*/ 20 h 136"/>
                <a:gd name="T22" fmla="*/ 95 w 112"/>
                <a:gd name="T23" fmla="*/ 20 h 136"/>
                <a:gd name="T24" fmla="*/ 95 w 112"/>
                <a:gd name="T25" fmla="*/ 0 h 136"/>
                <a:gd name="T26" fmla="*/ 89 w 112"/>
                <a:gd name="T27" fmla="*/ 0 h 136"/>
                <a:gd name="T28" fmla="*/ 89 w 112"/>
                <a:gd name="T29" fmla="*/ 20 h 136"/>
                <a:gd name="T30" fmla="*/ 87 w 112"/>
                <a:gd name="T31" fmla="*/ 20 h 136"/>
                <a:gd name="T32" fmla="*/ 87 w 112"/>
                <a:gd name="T33" fmla="*/ 6 h 136"/>
                <a:gd name="T34" fmla="*/ 79 w 112"/>
                <a:gd name="T35" fmla="*/ 6 h 136"/>
                <a:gd name="T36" fmla="*/ 79 w 112"/>
                <a:gd name="T37" fmla="*/ 20 h 136"/>
                <a:gd name="T38" fmla="*/ 76 w 112"/>
                <a:gd name="T39" fmla="*/ 20 h 136"/>
                <a:gd name="T40" fmla="*/ 76 w 112"/>
                <a:gd name="T41" fmla="*/ 0 h 136"/>
                <a:gd name="T42" fmla="*/ 72 w 112"/>
                <a:gd name="T43" fmla="*/ 0 h 136"/>
                <a:gd name="T44" fmla="*/ 72 w 112"/>
                <a:gd name="T45" fmla="*/ 20 h 136"/>
                <a:gd name="T46" fmla="*/ 68 w 112"/>
                <a:gd name="T47" fmla="*/ 20 h 136"/>
                <a:gd name="T48" fmla="*/ 68 w 112"/>
                <a:gd name="T49" fmla="*/ 6 h 136"/>
                <a:gd name="T50" fmla="*/ 60 w 112"/>
                <a:gd name="T51" fmla="*/ 6 h 136"/>
                <a:gd name="T52" fmla="*/ 60 w 112"/>
                <a:gd name="T53" fmla="*/ 20 h 136"/>
                <a:gd name="T54" fmla="*/ 57 w 112"/>
                <a:gd name="T55" fmla="*/ 20 h 136"/>
                <a:gd name="T56" fmla="*/ 57 w 112"/>
                <a:gd name="T57" fmla="*/ 0 h 136"/>
                <a:gd name="T58" fmla="*/ 53 w 112"/>
                <a:gd name="T59" fmla="*/ 0 h 136"/>
                <a:gd name="T60" fmla="*/ 53 w 112"/>
                <a:gd name="T61" fmla="*/ 20 h 136"/>
                <a:gd name="T62" fmla="*/ 51 w 112"/>
                <a:gd name="T63" fmla="*/ 20 h 136"/>
                <a:gd name="T64" fmla="*/ 51 w 112"/>
                <a:gd name="T65" fmla="*/ 6 h 136"/>
                <a:gd name="T66" fmla="*/ 43 w 112"/>
                <a:gd name="T67" fmla="*/ 6 h 136"/>
                <a:gd name="T68" fmla="*/ 43 w 112"/>
                <a:gd name="T69" fmla="*/ 20 h 136"/>
                <a:gd name="T70" fmla="*/ 40 w 112"/>
                <a:gd name="T71" fmla="*/ 20 h 136"/>
                <a:gd name="T72" fmla="*/ 40 w 112"/>
                <a:gd name="T73" fmla="*/ 0 h 136"/>
                <a:gd name="T74" fmla="*/ 35 w 112"/>
                <a:gd name="T75" fmla="*/ 0 h 136"/>
                <a:gd name="T76" fmla="*/ 35 w 112"/>
                <a:gd name="T77" fmla="*/ 20 h 136"/>
                <a:gd name="T78" fmla="*/ 32 w 112"/>
                <a:gd name="T79" fmla="*/ 20 h 136"/>
                <a:gd name="T80" fmla="*/ 32 w 112"/>
                <a:gd name="T81" fmla="*/ 6 h 136"/>
                <a:gd name="T82" fmla="*/ 25 w 112"/>
                <a:gd name="T83" fmla="*/ 6 h 136"/>
                <a:gd name="T84" fmla="*/ 25 w 112"/>
                <a:gd name="T85" fmla="*/ 20 h 136"/>
                <a:gd name="T86" fmla="*/ 23 w 112"/>
                <a:gd name="T87" fmla="*/ 20 h 136"/>
                <a:gd name="T88" fmla="*/ 23 w 112"/>
                <a:gd name="T89" fmla="*/ 0 h 136"/>
                <a:gd name="T90" fmla="*/ 17 w 112"/>
                <a:gd name="T91" fmla="*/ 0 h 136"/>
                <a:gd name="T92" fmla="*/ 17 w 112"/>
                <a:gd name="T93" fmla="*/ 20 h 136"/>
                <a:gd name="T94" fmla="*/ 15 w 112"/>
                <a:gd name="T95" fmla="*/ 20 h 136"/>
                <a:gd name="T96" fmla="*/ 15 w 112"/>
                <a:gd name="T97" fmla="*/ 6 h 136"/>
                <a:gd name="T98" fmla="*/ 0 w 112"/>
                <a:gd name="T99" fmla="*/ 6 h 136"/>
                <a:gd name="T100" fmla="*/ 0 w 112"/>
                <a:gd name="T101" fmla="*/ 24 h 136"/>
                <a:gd name="T102" fmla="*/ 0 w 112"/>
                <a:gd name="T103" fmla="*/ 28 h 136"/>
                <a:gd name="T104" fmla="*/ 0 w 112"/>
                <a:gd name="T105" fmla="*/ 136 h 136"/>
                <a:gd name="T106" fmla="*/ 89 w 112"/>
                <a:gd name="T107" fmla="*/ 136 h 136"/>
                <a:gd name="T108" fmla="*/ 112 w 112"/>
                <a:gd name="T109" fmla="*/ 110 h 136"/>
                <a:gd name="T110" fmla="*/ 112 w 112"/>
                <a:gd name="T111" fmla="*/ 84 h 136"/>
                <a:gd name="T112" fmla="*/ 104 w 112"/>
                <a:gd name="T113" fmla="*/ 92 h 136"/>
                <a:gd name="T114" fmla="*/ 104 w 112"/>
                <a:gd name="T115" fmla="*/ 10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36">
                  <a:moveTo>
                    <a:pt x="104" y="101"/>
                  </a:moveTo>
                  <a:lnTo>
                    <a:pt x="83" y="101"/>
                  </a:lnTo>
                  <a:lnTo>
                    <a:pt x="83" y="129"/>
                  </a:lnTo>
                  <a:lnTo>
                    <a:pt x="7" y="129"/>
                  </a:lnTo>
                  <a:lnTo>
                    <a:pt x="7" y="32"/>
                  </a:lnTo>
                  <a:lnTo>
                    <a:pt x="104" y="32"/>
                  </a:lnTo>
                  <a:lnTo>
                    <a:pt x="104" y="40"/>
                  </a:lnTo>
                  <a:lnTo>
                    <a:pt x="112" y="32"/>
                  </a:lnTo>
                  <a:lnTo>
                    <a:pt x="112" y="6"/>
                  </a:lnTo>
                  <a:lnTo>
                    <a:pt x="97" y="6"/>
                  </a:lnTo>
                  <a:lnTo>
                    <a:pt x="97" y="20"/>
                  </a:lnTo>
                  <a:lnTo>
                    <a:pt x="95" y="20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9" y="20"/>
                  </a:lnTo>
                  <a:lnTo>
                    <a:pt x="87" y="20"/>
                  </a:lnTo>
                  <a:lnTo>
                    <a:pt x="87" y="6"/>
                  </a:lnTo>
                  <a:lnTo>
                    <a:pt x="79" y="6"/>
                  </a:lnTo>
                  <a:lnTo>
                    <a:pt x="79" y="20"/>
                  </a:lnTo>
                  <a:lnTo>
                    <a:pt x="76" y="2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72" y="20"/>
                  </a:lnTo>
                  <a:lnTo>
                    <a:pt x="68" y="20"/>
                  </a:lnTo>
                  <a:lnTo>
                    <a:pt x="68" y="6"/>
                  </a:lnTo>
                  <a:lnTo>
                    <a:pt x="60" y="6"/>
                  </a:lnTo>
                  <a:lnTo>
                    <a:pt x="60" y="20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3" y="20"/>
                  </a:lnTo>
                  <a:lnTo>
                    <a:pt x="51" y="20"/>
                  </a:lnTo>
                  <a:lnTo>
                    <a:pt x="51" y="6"/>
                  </a:lnTo>
                  <a:lnTo>
                    <a:pt x="43" y="6"/>
                  </a:lnTo>
                  <a:lnTo>
                    <a:pt x="43" y="20"/>
                  </a:lnTo>
                  <a:lnTo>
                    <a:pt x="40" y="20"/>
                  </a:lnTo>
                  <a:lnTo>
                    <a:pt x="40" y="0"/>
                  </a:lnTo>
                  <a:lnTo>
                    <a:pt x="35" y="0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6"/>
                  </a:lnTo>
                  <a:lnTo>
                    <a:pt x="25" y="6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7" y="20"/>
                  </a:lnTo>
                  <a:lnTo>
                    <a:pt x="15" y="20"/>
                  </a:lnTo>
                  <a:lnTo>
                    <a:pt x="15" y="6"/>
                  </a:lnTo>
                  <a:lnTo>
                    <a:pt x="0" y="6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136"/>
                  </a:lnTo>
                  <a:lnTo>
                    <a:pt x="89" y="136"/>
                  </a:lnTo>
                  <a:lnTo>
                    <a:pt x="112" y="110"/>
                  </a:lnTo>
                  <a:lnTo>
                    <a:pt x="112" y="84"/>
                  </a:lnTo>
                  <a:lnTo>
                    <a:pt x="104" y="92"/>
                  </a:lnTo>
                  <a:lnTo>
                    <a:pt x="104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Rectangle 117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589930" y="4421713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Rectangle 118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589930" y="4461645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Rectangle 119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7589930" y="4506569"/>
              <a:ext cx="109814" cy="14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Rectangle 120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7589930" y="4548998"/>
              <a:ext cx="109814" cy="174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2537" name="Text Box 10"/>
          <p:cNvSpPr txBox="1"/>
          <p:nvPr>
            <p:custDataLst>
              <p:tags r:id="rId18"/>
            </p:custDataLst>
          </p:nvPr>
        </p:nvSpPr>
        <p:spPr>
          <a:xfrm>
            <a:off x="1308100" y="2373313"/>
            <a:ext cx="2076450" cy="599440"/>
          </a:xfrm>
          <a:prstGeom prst="rect">
            <a:avLst/>
          </a:prstGeom>
          <a:noFill/>
          <a:ln w="9525">
            <a:noFill/>
          </a:ln>
        </p:spPr>
        <p:txBody>
          <a:bodyPr lIns="45720" tIns="22860" rIns="45720" bIns="22860" anchor="t" anchorCtr="0">
            <a:spAutoFit/>
          </a:bodyPr>
          <a:p>
            <a:pPr algn="ctr" defTabSz="1087755">
              <a:lnSpc>
                <a:spcPct val="200000"/>
              </a:lnSpc>
            </a:pPr>
            <a:r>
              <a:rPr lang="en-US" altLang="en-GB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Forage</a:t>
            </a:r>
            <a:endParaRPr lang="zh-CN" altLang="zh-CN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538" name="Text Box 10"/>
          <p:cNvSpPr txBox="1"/>
          <p:nvPr>
            <p:custDataLst>
              <p:tags r:id="rId19"/>
            </p:custDataLst>
          </p:nvPr>
        </p:nvSpPr>
        <p:spPr>
          <a:xfrm>
            <a:off x="3813175" y="2373313"/>
            <a:ext cx="2076450" cy="599440"/>
          </a:xfrm>
          <a:prstGeom prst="rect">
            <a:avLst/>
          </a:prstGeom>
          <a:noFill/>
          <a:ln w="9525">
            <a:noFill/>
          </a:ln>
        </p:spPr>
        <p:txBody>
          <a:bodyPr wrap="square" lIns="45720" tIns="22860" rIns="45720" bIns="22860" anchor="t" anchorCtr="0">
            <a:spAutoFit/>
          </a:bodyPr>
          <a:p>
            <a:pPr algn="ctr" defTabSz="1087755">
              <a:lnSpc>
                <a:spcPct val="200000"/>
              </a:lnSpc>
            </a:pPr>
            <a:r>
              <a:rPr lang="en-US" altLang="zh-CN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Deloitte</a:t>
            </a:r>
            <a:endParaRPr lang="zh-CN" altLang="zh-CN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Text Box 7"/>
          <p:cNvSpPr txBox="1">
            <a:spLocks noChangeArrowheads="1"/>
          </p:cNvSpPr>
          <p:nvPr/>
        </p:nvSpPr>
        <p:spPr bwMode="auto">
          <a:xfrm>
            <a:off x="1598613" y="4400550"/>
            <a:ext cx="3981450" cy="10306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>
            <a:defPPr>
              <a:defRPr lang="zh-CN"/>
            </a:defPPr>
            <a:lvl1pPr lvl="0">
              <a:defRPr sz="140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Interactive dashboard creation</a:t>
            </a:r>
            <a:endParaRPr kumimoji="0" lang="en-US" alt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Charts &amp; filters for clarity</a:t>
            </a:r>
            <a:endParaRPr kumimoji="0" lang="en-US" alt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Stakeholder-friendly design</a:t>
            </a:r>
            <a:endParaRPr kumimoji="0" lang="en-US" alt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Visual storytelling with data</a:t>
            </a:r>
            <a:endParaRPr kumimoji="0" lang="en-US" alt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grpSp>
        <p:nvGrpSpPr>
          <p:cNvPr id="22540" name="组合 27"/>
          <p:cNvGrpSpPr/>
          <p:nvPr/>
        </p:nvGrpSpPr>
        <p:grpSpPr>
          <a:xfrm>
            <a:off x="6008688" y="2236788"/>
            <a:ext cx="4824412" cy="3694112"/>
            <a:chOff x="5750962" y="738045"/>
            <a:chExt cx="3375026" cy="2471738"/>
          </a:xfrm>
        </p:grpSpPr>
        <p:sp>
          <p:nvSpPr>
            <p:cNvPr id="22541" name="Freeform 6"/>
            <p:cNvSpPr/>
            <p:nvPr/>
          </p:nvSpPr>
          <p:spPr>
            <a:xfrm>
              <a:off x="6619325" y="1528620"/>
              <a:ext cx="49213" cy="177800"/>
            </a:xfrm>
            <a:custGeom>
              <a:avLst/>
              <a:gdLst/>
              <a:ahLst/>
              <a:cxnLst>
                <a:cxn ang="0">
                  <a:pos x="49213" y="128588"/>
                </a:cxn>
                <a:cxn ang="0">
                  <a:pos x="41275" y="177800"/>
                </a:cxn>
                <a:cxn ang="0">
                  <a:pos x="0" y="30163"/>
                </a:cxn>
                <a:cxn ang="0">
                  <a:pos x="23813" y="0"/>
                </a:cxn>
                <a:cxn ang="0">
                  <a:pos x="49213" y="128588"/>
                </a:cxn>
              </a:cxnLst>
              <a:pathLst>
                <a:path w="31" h="112">
                  <a:moveTo>
                    <a:pt x="31" y="81"/>
                  </a:moveTo>
                  <a:lnTo>
                    <a:pt x="26" y="112"/>
                  </a:lnTo>
                  <a:lnTo>
                    <a:pt x="0" y="19"/>
                  </a:lnTo>
                  <a:lnTo>
                    <a:pt x="15" y="0"/>
                  </a:lnTo>
                  <a:lnTo>
                    <a:pt x="31" y="81"/>
                  </a:lnTo>
                  <a:close/>
                </a:path>
              </a:pathLst>
            </a:custGeom>
            <a:solidFill>
              <a:srgbClr val="DEBDAD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42" name="Freeform 7"/>
            <p:cNvSpPr/>
            <p:nvPr/>
          </p:nvSpPr>
          <p:spPr>
            <a:xfrm>
              <a:off x="6619325" y="1528620"/>
              <a:ext cx="49213" cy="177800"/>
            </a:xfrm>
            <a:custGeom>
              <a:avLst/>
              <a:gdLst/>
              <a:ahLst/>
              <a:cxnLst>
                <a:cxn ang="0">
                  <a:pos x="49213" y="128588"/>
                </a:cxn>
                <a:cxn ang="0">
                  <a:pos x="41275" y="177800"/>
                </a:cxn>
                <a:cxn ang="0">
                  <a:pos x="0" y="30163"/>
                </a:cxn>
                <a:cxn ang="0">
                  <a:pos x="23813" y="0"/>
                </a:cxn>
                <a:cxn ang="0">
                  <a:pos x="49213" y="128588"/>
                </a:cxn>
              </a:cxnLst>
              <a:pathLst>
                <a:path w="31" h="112">
                  <a:moveTo>
                    <a:pt x="31" y="81"/>
                  </a:moveTo>
                  <a:lnTo>
                    <a:pt x="26" y="112"/>
                  </a:lnTo>
                  <a:lnTo>
                    <a:pt x="0" y="19"/>
                  </a:lnTo>
                  <a:lnTo>
                    <a:pt x="15" y="0"/>
                  </a:lnTo>
                  <a:lnTo>
                    <a:pt x="31" y="81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43" name="Freeform 8"/>
            <p:cNvSpPr/>
            <p:nvPr/>
          </p:nvSpPr>
          <p:spPr>
            <a:xfrm>
              <a:off x="6643137" y="738045"/>
              <a:ext cx="1598613" cy="1250950"/>
            </a:xfrm>
            <a:custGeom>
              <a:avLst/>
              <a:gdLst/>
              <a:ahLst/>
              <a:cxnLst>
                <a:cxn ang="0">
                  <a:pos x="1598613" y="1198199"/>
                </a:cxn>
                <a:cxn ang="0">
                  <a:pos x="1545953" y="1250950"/>
                </a:cxn>
                <a:cxn ang="0">
                  <a:pos x="52660" y="1250950"/>
                </a:cxn>
                <a:cxn ang="0">
                  <a:pos x="0" y="1198199"/>
                </a:cxn>
                <a:cxn ang="0">
                  <a:pos x="0" y="52751"/>
                </a:cxn>
                <a:cxn ang="0">
                  <a:pos x="52660" y="0"/>
                </a:cxn>
                <a:cxn ang="0">
                  <a:pos x="1545953" y="0"/>
                </a:cxn>
                <a:cxn ang="0">
                  <a:pos x="1598613" y="52751"/>
                </a:cxn>
                <a:cxn ang="0">
                  <a:pos x="1598613" y="1198199"/>
                </a:cxn>
              </a:cxnLst>
              <a:pathLst>
                <a:path w="425" h="332">
                  <a:moveTo>
                    <a:pt x="425" y="318"/>
                  </a:moveTo>
                  <a:cubicBezTo>
                    <a:pt x="425" y="326"/>
                    <a:pt x="419" y="332"/>
                    <a:pt x="411" y="332"/>
                  </a:cubicBezTo>
                  <a:cubicBezTo>
                    <a:pt x="14" y="332"/>
                    <a:pt x="14" y="332"/>
                    <a:pt x="14" y="332"/>
                  </a:cubicBezTo>
                  <a:cubicBezTo>
                    <a:pt x="7" y="332"/>
                    <a:pt x="0" y="326"/>
                    <a:pt x="0" y="31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7" y="0"/>
                    <a:pt x="14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9" y="0"/>
                    <a:pt x="425" y="7"/>
                    <a:pt x="425" y="14"/>
                  </a:cubicBezTo>
                  <a:cubicBezTo>
                    <a:pt x="425" y="318"/>
                    <a:pt x="425" y="318"/>
                    <a:pt x="425" y="318"/>
                  </a:cubicBezTo>
                </a:path>
              </a:pathLst>
            </a:custGeom>
            <a:solidFill>
              <a:srgbClr val="4A3D54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44" name="Rectangle 9"/>
            <p:cNvSpPr/>
            <p:nvPr/>
          </p:nvSpPr>
          <p:spPr>
            <a:xfrm>
              <a:off x="6736800" y="828533"/>
              <a:ext cx="1312863" cy="1069975"/>
            </a:xfrm>
            <a:prstGeom prst="rect">
              <a:avLst/>
            </a:prstGeom>
            <a:solidFill>
              <a:srgbClr val="F2F2F2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2545" name="Rectangle 10"/>
            <p:cNvSpPr/>
            <p:nvPr/>
          </p:nvSpPr>
          <p:spPr>
            <a:xfrm>
              <a:off x="6736800" y="828533"/>
              <a:ext cx="1312863" cy="10699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2546" name="Freeform 11"/>
            <p:cNvSpPr>
              <a:spLocks noEditPoints="1"/>
            </p:cNvSpPr>
            <p:nvPr/>
          </p:nvSpPr>
          <p:spPr>
            <a:xfrm>
              <a:off x="6643137" y="738045"/>
              <a:ext cx="747713" cy="52388"/>
            </a:xfrm>
            <a:custGeom>
              <a:avLst/>
              <a:gdLst/>
              <a:ahLst/>
              <a:cxnLst>
                <a:cxn ang="0">
                  <a:pos x="3757" y="33678"/>
                </a:cxn>
                <a:cxn ang="0">
                  <a:pos x="0" y="52388"/>
                </a:cxn>
                <a:cxn ang="0">
                  <a:pos x="0" y="52388"/>
                </a:cxn>
                <a:cxn ang="0">
                  <a:pos x="3757" y="33678"/>
                </a:cxn>
                <a:cxn ang="0">
                  <a:pos x="30059" y="7484"/>
                </a:cxn>
                <a:cxn ang="0">
                  <a:pos x="30059" y="7484"/>
                </a:cxn>
                <a:cxn ang="0">
                  <a:pos x="30059" y="7484"/>
                </a:cxn>
                <a:cxn ang="0">
                  <a:pos x="747713" y="0"/>
                </a:cxn>
                <a:cxn ang="0">
                  <a:pos x="52603" y="0"/>
                </a:cxn>
                <a:cxn ang="0">
                  <a:pos x="30059" y="7484"/>
                </a:cxn>
                <a:cxn ang="0">
                  <a:pos x="52603" y="0"/>
                </a:cxn>
                <a:cxn ang="0">
                  <a:pos x="747713" y="0"/>
                </a:cxn>
              </a:cxnLst>
              <a:pathLst>
                <a:path w="199" h="14">
                  <a:moveTo>
                    <a:pt x="1" y="9"/>
                  </a:moveTo>
                  <a:cubicBezTo>
                    <a:pt x="1" y="11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1" y="11"/>
                    <a:pt x="1" y="9"/>
                  </a:cubicBezTo>
                  <a:moveTo>
                    <a:pt x="8" y="2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moveTo>
                    <a:pt x="199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0" y="1"/>
                    <a:pt x="8" y="2"/>
                  </a:cubicBezTo>
                  <a:cubicBezTo>
                    <a:pt x="10" y="1"/>
                    <a:pt x="12" y="0"/>
                    <a:pt x="14" y="0"/>
                  </a:cubicBezTo>
                  <a:cubicBezTo>
                    <a:pt x="199" y="0"/>
                    <a:pt x="199" y="0"/>
                    <a:pt x="199" y="0"/>
                  </a:cubicBezTo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47" name="Freeform 12"/>
            <p:cNvSpPr>
              <a:spLocks noEditPoints="1"/>
            </p:cNvSpPr>
            <p:nvPr/>
          </p:nvSpPr>
          <p:spPr>
            <a:xfrm>
              <a:off x="6643137" y="738045"/>
              <a:ext cx="747713" cy="1246188"/>
            </a:xfrm>
            <a:custGeom>
              <a:avLst/>
              <a:gdLst/>
              <a:ahLst/>
              <a:cxnLst>
                <a:cxn ang="0">
                  <a:pos x="135265" y="1159595"/>
                </a:cxn>
                <a:cxn ang="0">
                  <a:pos x="135265" y="1159595"/>
                </a:cxn>
                <a:cxn ang="0">
                  <a:pos x="135265" y="1159595"/>
                </a:cxn>
                <a:cxn ang="0">
                  <a:pos x="112721" y="1185949"/>
                </a:cxn>
                <a:cxn ang="0">
                  <a:pos x="105206" y="1197244"/>
                </a:cxn>
                <a:cxn ang="0">
                  <a:pos x="101448" y="1201009"/>
                </a:cxn>
                <a:cxn ang="0">
                  <a:pos x="82662" y="1246188"/>
                </a:cxn>
                <a:cxn ang="0">
                  <a:pos x="101448" y="1201009"/>
                </a:cxn>
                <a:cxn ang="0">
                  <a:pos x="105206" y="1197244"/>
                </a:cxn>
                <a:cxn ang="0">
                  <a:pos x="112721" y="1185949"/>
                </a:cxn>
                <a:cxn ang="0">
                  <a:pos x="135265" y="1159595"/>
                </a:cxn>
                <a:cxn ang="0">
                  <a:pos x="135265" y="1159595"/>
                </a:cxn>
                <a:cxn ang="0">
                  <a:pos x="747713" y="0"/>
                </a:cxn>
                <a:cxn ang="0">
                  <a:pos x="52603" y="0"/>
                </a:cxn>
                <a:cxn ang="0">
                  <a:pos x="30059" y="7530"/>
                </a:cxn>
                <a:cxn ang="0">
                  <a:pos x="30059" y="7530"/>
                </a:cxn>
                <a:cxn ang="0">
                  <a:pos x="30059" y="7530"/>
                </a:cxn>
                <a:cxn ang="0">
                  <a:pos x="3757" y="33884"/>
                </a:cxn>
                <a:cxn ang="0">
                  <a:pos x="0" y="52709"/>
                </a:cxn>
                <a:cxn ang="0">
                  <a:pos x="0" y="903580"/>
                </a:cxn>
                <a:cxn ang="0">
                  <a:pos x="3757" y="911110"/>
                </a:cxn>
                <a:cxn ang="0">
                  <a:pos x="3757" y="911110"/>
                </a:cxn>
                <a:cxn ang="0">
                  <a:pos x="18787" y="971349"/>
                </a:cxn>
                <a:cxn ang="0">
                  <a:pos x="18787" y="993938"/>
                </a:cxn>
                <a:cxn ang="0">
                  <a:pos x="37574" y="975114"/>
                </a:cxn>
                <a:cxn ang="0">
                  <a:pos x="93934" y="911110"/>
                </a:cxn>
                <a:cxn ang="0">
                  <a:pos x="93934" y="90358"/>
                </a:cxn>
                <a:cxn ang="0">
                  <a:pos x="736441" y="90358"/>
                </a:cxn>
                <a:cxn ang="0">
                  <a:pos x="747713" y="0"/>
                </a:cxn>
              </a:cxnLst>
              <a:pathLst>
                <a:path w="199" h="331">
                  <a:moveTo>
                    <a:pt x="36" y="308"/>
                  </a:moveTo>
                  <a:cubicBezTo>
                    <a:pt x="36" y="308"/>
                    <a:pt x="36" y="308"/>
                    <a:pt x="36" y="308"/>
                  </a:cubicBezTo>
                  <a:cubicBezTo>
                    <a:pt x="36" y="308"/>
                    <a:pt x="36" y="308"/>
                    <a:pt x="36" y="308"/>
                  </a:cubicBezTo>
                  <a:cubicBezTo>
                    <a:pt x="30" y="315"/>
                    <a:pt x="30" y="315"/>
                    <a:pt x="30" y="315"/>
                  </a:cubicBezTo>
                  <a:cubicBezTo>
                    <a:pt x="28" y="318"/>
                    <a:pt x="28" y="318"/>
                    <a:pt x="28" y="318"/>
                  </a:cubicBezTo>
                  <a:cubicBezTo>
                    <a:pt x="27" y="319"/>
                    <a:pt x="27" y="319"/>
                    <a:pt x="27" y="319"/>
                  </a:cubicBezTo>
                  <a:cubicBezTo>
                    <a:pt x="26" y="323"/>
                    <a:pt x="24" y="327"/>
                    <a:pt x="22" y="331"/>
                  </a:cubicBezTo>
                  <a:cubicBezTo>
                    <a:pt x="24" y="327"/>
                    <a:pt x="26" y="323"/>
                    <a:pt x="27" y="319"/>
                  </a:cubicBezTo>
                  <a:cubicBezTo>
                    <a:pt x="28" y="318"/>
                    <a:pt x="28" y="318"/>
                    <a:pt x="28" y="318"/>
                  </a:cubicBezTo>
                  <a:cubicBezTo>
                    <a:pt x="30" y="315"/>
                    <a:pt x="30" y="315"/>
                    <a:pt x="30" y="315"/>
                  </a:cubicBezTo>
                  <a:cubicBezTo>
                    <a:pt x="36" y="308"/>
                    <a:pt x="36" y="308"/>
                    <a:pt x="36" y="308"/>
                  </a:cubicBezTo>
                  <a:cubicBezTo>
                    <a:pt x="36" y="308"/>
                    <a:pt x="36" y="308"/>
                    <a:pt x="36" y="308"/>
                  </a:cubicBezTo>
                  <a:moveTo>
                    <a:pt x="199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2" y="0"/>
                    <a:pt x="10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4"/>
                    <a:pt x="3" y="6"/>
                    <a:pt x="1" y="9"/>
                  </a:cubicBezTo>
                  <a:cubicBezTo>
                    <a:pt x="1" y="11"/>
                    <a:pt x="0" y="13"/>
                    <a:pt x="0" y="14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1" y="242"/>
                    <a:pt x="1" y="242"/>
                    <a:pt x="1" y="242"/>
                  </a:cubicBezTo>
                  <a:cubicBezTo>
                    <a:pt x="1" y="242"/>
                    <a:pt x="1" y="242"/>
                    <a:pt x="1" y="242"/>
                  </a:cubicBezTo>
                  <a:cubicBezTo>
                    <a:pt x="5" y="258"/>
                    <a:pt x="5" y="258"/>
                    <a:pt x="5" y="258"/>
                  </a:cubicBezTo>
                  <a:cubicBezTo>
                    <a:pt x="5" y="264"/>
                    <a:pt x="5" y="264"/>
                    <a:pt x="5" y="264"/>
                  </a:cubicBezTo>
                  <a:cubicBezTo>
                    <a:pt x="10" y="259"/>
                    <a:pt x="10" y="259"/>
                    <a:pt x="10" y="259"/>
                  </a:cubicBezTo>
                  <a:cubicBezTo>
                    <a:pt x="25" y="242"/>
                    <a:pt x="25" y="242"/>
                    <a:pt x="25" y="242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196" y="24"/>
                    <a:pt x="196" y="24"/>
                    <a:pt x="196" y="24"/>
                  </a:cubicBezTo>
                  <a:cubicBezTo>
                    <a:pt x="199" y="0"/>
                    <a:pt x="199" y="0"/>
                    <a:pt x="199" y="0"/>
                  </a:cubicBezTo>
                </a:path>
              </a:pathLst>
            </a:custGeom>
            <a:solidFill>
              <a:srgbClr val="817888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48" name="Freeform 13"/>
            <p:cNvSpPr>
              <a:spLocks noEditPoints="1"/>
            </p:cNvSpPr>
            <p:nvPr/>
          </p:nvSpPr>
          <p:spPr>
            <a:xfrm>
              <a:off x="6736800" y="828533"/>
              <a:ext cx="642938" cy="1069975"/>
            </a:xfrm>
            <a:custGeom>
              <a:avLst/>
              <a:gdLst/>
              <a:ahLst/>
              <a:cxnLst>
                <a:cxn ang="0">
                  <a:pos x="537662" y="719596"/>
                </a:cxn>
                <a:cxn ang="0">
                  <a:pos x="462464" y="719596"/>
                </a:cxn>
                <a:cxn ang="0">
                  <a:pos x="492543" y="745968"/>
                </a:cxn>
                <a:cxn ang="0">
                  <a:pos x="526382" y="734666"/>
                </a:cxn>
                <a:cxn ang="0">
                  <a:pos x="533902" y="738433"/>
                </a:cxn>
                <a:cxn ang="0">
                  <a:pos x="537662" y="719596"/>
                </a:cxn>
                <a:cxn ang="0">
                  <a:pos x="642938" y="0"/>
                </a:cxn>
                <a:cxn ang="0">
                  <a:pos x="0" y="0"/>
                </a:cxn>
                <a:cxn ang="0">
                  <a:pos x="0" y="821319"/>
                </a:cxn>
                <a:cxn ang="0">
                  <a:pos x="112796" y="693223"/>
                </a:cxn>
                <a:cxn ang="0">
                  <a:pos x="124076" y="678153"/>
                </a:cxn>
                <a:cxn ang="0">
                  <a:pos x="157915" y="636710"/>
                </a:cxn>
                <a:cxn ang="0">
                  <a:pos x="251911" y="557593"/>
                </a:cxn>
                <a:cxn ang="0">
                  <a:pos x="255671" y="557593"/>
                </a:cxn>
                <a:cxn ang="0">
                  <a:pos x="274471" y="553825"/>
                </a:cxn>
                <a:cxn ang="0">
                  <a:pos x="342148" y="614105"/>
                </a:cxn>
                <a:cxn ang="0">
                  <a:pos x="285750" y="749736"/>
                </a:cxn>
                <a:cxn ang="0">
                  <a:pos x="248152" y="798714"/>
                </a:cxn>
                <a:cxn ang="0">
                  <a:pos x="184234" y="881599"/>
                </a:cxn>
                <a:cxn ang="0">
                  <a:pos x="93997" y="994625"/>
                </a:cxn>
                <a:cxn ang="0">
                  <a:pos x="56398" y="1043602"/>
                </a:cxn>
                <a:cxn ang="0">
                  <a:pos x="48878" y="1054905"/>
                </a:cxn>
                <a:cxn ang="0">
                  <a:pos x="48878" y="1058672"/>
                </a:cxn>
                <a:cxn ang="0">
                  <a:pos x="41359" y="1066207"/>
                </a:cxn>
                <a:cxn ang="0">
                  <a:pos x="41359" y="1069975"/>
                </a:cxn>
                <a:cxn ang="0">
                  <a:pos x="41359" y="1069975"/>
                </a:cxn>
                <a:cxn ang="0">
                  <a:pos x="41359" y="1066207"/>
                </a:cxn>
                <a:cxn ang="0">
                  <a:pos x="48878" y="1058672"/>
                </a:cxn>
                <a:cxn ang="0">
                  <a:pos x="48878" y="1054905"/>
                </a:cxn>
                <a:cxn ang="0">
                  <a:pos x="56398" y="1043602"/>
                </a:cxn>
                <a:cxn ang="0">
                  <a:pos x="93997" y="994625"/>
                </a:cxn>
                <a:cxn ang="0">
                  <a:pos x="184234" y="881599"/>
                </a:cxn>
                <a:cxn ang="0">
                  <a:pos x="248152" y="798714"/>
                </a:cxn>
                <a:cxn ang="0">
                  <a:pos x="285750" y="749736"/>
                </a:cxn>
                <a:cxn ang="0">
                  <a:pos x="342148" y="614105"/>
                </a:cxn>
                <a:cxn ang="0">
                  <a:pos x="334629" y="591500"/>
                </a:cxn>
                <a:cxn ang="0">
                  <a:pos x="402306" y="655548"/>
                </a:cxn>
                <a:cxn ang="0">
                  <a:pos x="300790" y="372984"/>
                </a:cxn>
                <a:cxn ang="0">
                  <a:pos x="236872" y="372984"/>
                </a:cxn>
                <a:cxn ang="0">
                  <a:pos x="210553" y="342844"/>
                </a:cxn>
                <a:cxn ang="0">
                  <a:pos x="236872" y="312704"/>
                </a:cxn>
                <a:cxn ang="0">
                  <a:pos x="319589" y="312704"/>
                </a:cxn>
                <a:cxn ang="0">
                  <a:pos x="349668" y="331542"/>
                </a:cxn>
                <a:cxn ang="0">
                  <a:pos x="466224" y="655548"/>
                </a:cxn>
                <a:cxn ang="0">
                  <a:pos x="545181" y="655548"/>
                </a:cxn>
                <a:cxn ang="0">
                  <a:pos x="642938" y="0"/>
                </a:cxn>
              </a:cxnLst>
              <a:pathLst>
                <a:path w="171" h="284">
                  <a:moveTo>
                    <a:pt x="143" y="191"/>
                  </a:moveTo>
                  <a:cubicBezTo>
                    <a:pt x="123" y="191"/>
                    <a:pt x="123" y="191"/>
                    <a:pt x="123" y="191"/>
                  </a:cubicBezTo>
                  <a:cubicBezTo>
                    <a:pt x="131" y="198"/>
                    <a:pt x="131" y="198"/>
                    <a:pt x="131" y="198"/>
                  </a:cubicBezTo>
                  <a:cubicBezTo>
                    <a:pt x="133" y="196"/>
                    <a:pt x="136" y="195"/>
                    <a:pt x="140" y="195"/>
                  </a:cubicBezTo>
                  <a:cubicBezTo>
                    <a:pt x="140" y="195"/>
                    <a:pt x="141" y="195"/>
                    <a:pt x="142" y="196"/>
                  </a:cubicBezTo>
                  <a:cubicBezTo>
                    <a:pt x="143" y="191"/>
                    <a:pt x="143" y="191"/>
                    <a:pt x="143" y="191"/>
                  </a:cubicBezTo>
                  <a:moveTo>
                    <a:pt x="1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3"/>
                    <a:pt x="32" y="181"/>
                    <a:pt x="33" y="180"/>
                  </a:cubicBezTo>
                  <a:cubicBezTo>
                    <a:pt x="36" y="176"/>
                    <a:pt x="39" y="173"/>
                    <a:pt x="42" y="169"/>
                  </a:cubicBezTo>
                  <a:cubicBezTo>
                    <a:pt x="50" y="160"/>
                    <a:pt x="60" y="149"/>
                    <a:pt x="67" y="148"/>
                  </a:cubicBezTo>
                  <a:cubicBezTo>
                    <a:pt x="68" y="148"/>
                    <a:pt x="68" y="148"/>
                    <a:pt x="68" y="148"/>
                  </a:cubicBezTo>
                  <a:cubicBezTo>
                    <a:pt x="69" y="147"/>
                    <a:pt x="71" y="147"/>
                    <a:pt x="73" y="147"/>
                  </a:cubicBezTo>
                  <a:cubicBezTo>
                    <a:pt x="83" y="147"/>
                    <a:pt x="90" y="154"/>
                    <a:pt x="91" y="163"/>
                  </a:cubicBezTo>
                  <a:cubicBezTo>
                    <a:pt x="93" y="177"/>
                    <a:pt x="84" y="190"/>
                    <a:pt x="76" y="199"/>
                  </a:cubicBezTo>
                  <a:cubicBezTo>
                    <a:pt x="70" y="207"/>
                    <a:pt x="72" y="205"/>
                    <a:pt x="66" y="212"/>
                  </a:cubicBezTo>
                  <a:cubicBezTo>
                    <a:pt x="49" y="234"/>
                    <a:pt x="49" y="234"/>
                    <a:pt x="49" y="234"/>
                  </a:cubicBezTo>
                  <a:cubicBezTo>
                    <a:pt x="25" y="264"/>
                    <a:pt x="25" y="264"/>
                    <a:pt x="25" y="264"/>
                  </a:cubicBezTo>
                  <a:cubicBezTo>
                    <a:pt x="15" y="277"/>
                    <a:pt x="15" y="277"/>
                    <a:pt x="15" y="277"/>
                  </a:cubicBezTo>
                  <a:cubicBezTo>
                    <a:pt x="13" y="280"/>
                    <a:pt x="13" y="280"/>
                    <a:pt x="13" y="280"/>
                  </a:cubicBezTo>
                  <a:cubicBezTo>
                    <a:pt x="13" y="281"/>
                    <a:pt x="13" y="281"/>
                    <a:pt x="13" y="281"/>
                  </a:cubicBezTo>
                  <a:cubicBezTo>
                    <a:pt x="11" y="283"/>
                    <a:pt x="11" y="283"/>
                    <a:pt x="11" y="283"/>
                  </a:cubicBezTo>
                  <a:cubicBezTo>
                    <a:pt x="11" y="284"/>
                    <a:pt x="11" y="284"/>
                    <a:pt x="11" y="284"/>
                  </a:cubicBezTo>
                  <a:cubicBezTo>
                    <a:pt x="11" y="284"/>
                    <a:pt x="11" y="284"/>
                    <a:pt x="11" y="284"/>
                  </a:cubicBezTo>
                  <a:cubicBezTo>
                    <a:pt x="11" y="283"/>
                    <a:pt x="11" y="283"/>
                    <a:pt x="11" y="283"/>
                  </a:cubicBezTo>
                  <a:cubicBezTo>
                    <a:pt x="13" y="281"/>
                    <a:pt x="13" y="281"/>
                    <a:pt x="13" y="281"/>
                  </a:cubicBezTo>
                  <a:cubicBezTo>
                    <a:pt x="13" y="280"/>
                    <a:pt x="13" y="280"/>
                    <a:pt x="13" y="280"/>
                  </a:cubicBezTo>
                  <a:cubicBezTo>
                    <a:pt x="15" y="277"/>
                    <a:pt x="15" y="277"/>
                    <a:pt x="15" y="277"/>
                  </a:cubicBezTo>
                  <a:cubicBezTo>
                    <a:pt x="25" y="264"/>
                    <a:pt x="25" y="264"/>
                    <a:pt x="25" y="264"/>
                  </a:cubicBezTo>
                  <a:cubicBezTo>
                    <a:pt x="49" y="234"/>
                    <a:pt x="49" y="234"/>
                    <a:pt x="49" y="234"/>
                  </a:cubicBezTo>
                  <a:cubicBezTo>
                    <a:pt x="66" y="212"/>
                    <a:pt x="66" y="212"/>
                    <a:pt x="66" y="212"/>
                  </a:cubicBezTo>
                  <a:cubicBezTo>
                    <a:pt x="72" y="205"/>
                    <a:pt x="70" y="207"/>
                    <a:pt x="76" y="199"/>
                  </a:cubicBezTo>
                  <a:cubicBezTo>
                    <a:pt x="84" y="190"/>
                    <a:pt x="93" y="177"/>
                    <a:pt x="91" y="163"/>
                  </a:cubicBezTo>
                  <a:cubicBezTo>
                    <a:pt x="91" y="161"/>
                    <a:pt x="90" y="159"/>
                    <a:pt x="89" y="157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59" y="99"/>
                    <a:pt x="56" y="95"/>
                    <a:pt x="56" y="91"/>
                  </a:cubicBezTo>
                  <a:cubicBezTo>
                    <a:pt x="56" y="86"/>
                    <a:pt x="59" y="83"/>
                    <a:pt x="63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9" y="83"/>
                    <a:pt x="92" y="85"/>
                    <a:pt x="93" y="88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45" y="174"/>
                    <a:pt x="145" y="174"/>
                    <a:pt x="145" y="174"/>
                  </a:cubicBezTo>
                  <a:cubicBezTo>
                    <a:pt x="171" y="0"/>
                    <a:pt x="171" y="0"/>
                    <a:pt x="171" y="0"/>
                  </a:cubicBezTo>
                </a:path>
              </a:pathLst>
            </a:custGeom>
            <a:solidFill>
              <a:srgbClr val="F6F6F6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49" name="Freeform 14"/>
            <p:cNvSpPr/>
            <p:nvPr/>
          </p:nvSpPr>
          <p:spPr>
            <a:xfrm>
              <a:off x="7192412" y="1239695"/>
              <a:ext cx="285750" cy="63500"/>
            </a:xfrm>
            <a:custGeom>
              <a:avLst/>
              <a:gdLst/>
              <a:ahLst/>
              <a:cxnLst>
                <a:cxn ang="0">
                  <a:pos x="0" y="33618"/>
                </a:cxn>
                <a:cxn ang="0">
                  <a:pos x="11280" y="11206"/>
                </a:cxn>
                <a:cxn ang="0">
                  <a:pos x="30079" y="0"/>
                </a:cxn>
                <a:cxn ang="0">
                  <a:pos x="285750" y="0"/>
                </a:cxn>
                <a:cxn ang="0">
                  <a:pos x="281990" y="37353"/>
                </a:cxn>
                <a:cxn ang="0">
                  <a:pos x="281990" y="63500"/>
                </a:cxn>
                <a:cxn ang="0">
                  <a:pos x="30079" y="63500"/>
                </a:cxn>
                <a:cxn ang="0">
                  <a:pos x="0" y="33618"/>
                </a:cxn>
              </a:cxnLst>
              <a:pathLst>
                <a:path w="76" h="17">
                  <a:moveTo>
                    <a:pt x="0" y="9"/>
                  </a:moveTo>
                  <a:cubicBezTo>
                    <a:pt x="0" y="6"/>
                    <a:pt x="1" y="4"/>
                    <a:pt x="3" y="3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5" y="3"/>
                    <a:pt x="75" y="7"/>
                    <a:pt x="75" y="10"/>
                  </a:cubicBezTo>
                  <a:cubicBezTo>
                    <a:pt x="75" y="12"/>
                    <a:pt x="75" y="14"/>
                    <a:pt x="75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4" y="17"/>
                    <a:pt x="0" y="13"/>
                    <a:pt x="0" y="9"/>
                  </a:cubicBezTo>
                  <a:close/>
                </a:path>
              </a:pathLst>
            </a:custGeom>
            <a:solidFill>
              <a:srgbClr val="5FC3D7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50" name="Freeform 15"/>
            <p:cNvSpPr/>
            <p:nvPr/>
          </p:nvSpPr>
          <p:spPr>
            <a:xfrm>
              <a:off x="7192412" y="1363520"/>
              <a:ext cx="365125" cy="60325"/>
            </a:xfrm>
            <a:custGeom>
              <a:avLst/>
              <a:gdLst/>
              <a:ahLst/>
              <a:cxnLst>
                <a:cxn ang="0">
                  <a:pos x="0" y="30163"/>
                </a:cxn>
                <a:cxn ang="0">
                  <a:pos x="11293" y="7541"/>
                </a:cxn>
                <a:cxn ang="0">
                  <a:pos x="33878" y="0"/>
                </a:cxn>
                <a:cxn ang="0">
                  <a:pos x="304898" y="0"/>
                </a:cxn>
                <a:cxn ang="0">
                  <a:pos x="365125" y="60325"/>
                </a:cxn>
                <a:cxn ang="0">
                  <a:pos x="33878" y="60325"/>
                </a:cxn>
                <a:cxn ang="0">
                  <a:pos x="0" y="30163"/>
                </a:cxn>
              </a:cxnLst>
              <a:pathLst>
                <a:path w="97" h="16">
                  <a:moveTo>
                    <a:pt x="0" y="8"/>
                  </a:moveTo>
                  <a:cubicBezTo>
                    <a:pt x="0" y="6"/>
                    <a:pt x="1" y="4"/>
                    <a:pt x="3" y="2"/>
                  </a:cubicBezTo>
                  <a:cubicBezTo>
                    <a:pt x="4" y="1"/>
                    <a:pt x="6" y="0"/>
                    <a:pt x="9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5" y="7"/>
                    <a:pt x="91" y="12"/>
                    <a:pt x="97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4" y="16"/>
                    <a:pt x="0" y="12"/>
                    <a:pt x="0" y="8"/>
                  </a:cubicBezTo>
                  <a:close/>
                </a:path>
              </a:pathLst>
            </a:custGeom>
            <a:solidFill>
              <a:srgbClr val="5FC3D7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51" name="Freeform 16"/>
            <p:cNvSpPr/>
            <p:nvPr/>
          </p:nvSpPr>
          <p:spPr>
            <a:xfrm>
              <a:off x="6947937" y="1141270"/>
              <a:ext cx="673100" cy="406400"/>
            </a:xfrm>
            <a:custGeom>
              <a:avLst/>
              <a:gdLst/>
              <a:ahLst/>
              <a:cxnLst>
                <a:cxn ang="0">
                  <a:pos x="673100" y="304800"/>
                </a:cxn>
                <a:cxn ang="0">
                  <a:pos x="646778" y="383822"/>
                </a:cxn>
                <a:cxn ang="0">
                  <a:pos x="646778" y="383822"/>
                </a:cxn>
                <a:cxn ang="0">
                  <a:pos x="643017" y="383822"/>
                </a:cxn>
                <a:cxn ang="0">
                  <a:pos x="643017" y="387585"/>
                </a:cxn>
                <a:cxn ang="0">
                  <a:pos x="612935" y="406400"/>
                </a:cxn>
                <a:cxn ang="0">
                  <a:pos x="233141" y="406400"/>
                </a:cxn>
                <a:cxn ang="0">
                  <a:pos x="206818" y="383822"/>
                </a:cxn>
                <a:cxn ang="0">
                  <a:pos x="195537" y="353719"/>
                </a:cxn>
                <a:cxn ang="0">
                  <a:pos x="90248" y="60207"/>
                </a:cxn>
                <a:cxn ang="0">
                  <a:pos x="26322" y="60207"/>
                </a:cxn>
                <a:cxn ang="0">
                  <a:pos x="0" y="30104"/>
                </a:cxn>
                <a:cxn ang="0">
                  <a:pos x="26322" y="0"/>
                </a:cxn>
                <a:cxn ang="0">
                  <a:pos x="109050" y="0"/>
                </a:cxn>
                <a:cxn ang="0">
                  <a:pos x="139132" y="18815"/>
                </a:cxn>
                <a:cxn ang="0">
                  <a:pos x="255703" y="342430"/>
                </a:cxn>
                <a:cxn ang="0">
                  <a:pos x="594133" y="342430"/>
                </a:cxn>
                <a:cxn ang="0">
                  <a:pos x="616695" y="285985"/>
                </a:cxn>
                <a:cxn ang="0">
                  <a:pos x="673100" y="304800"/>
                </a:cxn>
              </a:cxnLst>
              <a:pathLst>
                <a:path w="179" h="108">
                  <a:moveTo>
                    <a:pt x="179" y="81"/>
                  </a:moveTo>
                  <a:cubicBezTo>
                    <a:pt x="172" y="102"/>
                    <a:pt x="172" y="102"/>
                    <a:pt x="172" y="102"/>
                  </a:cubicBezTo>
                  <a:cubicBezTo>
                    <a:pt x="172" y="102"/>
                    <a:pt x="172" y="102"/>
                    <a:pt x="172" y="102"/>
                  </a:cubicBezTo>
                  <a:cubicBezTo>
                    <a:pt x="171" y="102"/>
                    <a:pt x="171" y="102"/>
                    <a:pt x="171" y="102"/>
                  </a:cubicBezTo>
                  <a:cubicBezTo>
                    <a:pt x="171" y="103"/>
                    <a:pt x="171" y="103"/>
                    <a:pt x="171" y="103"/>
                  </a:cubicBezTo>
                  <a:cubicBezTo>
                    <a:pt x="170" y="105"/>
                    <a:pt x="167" y="108"/>
                    <a:pt x="163" y="108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59" y="108"/>
                    <a:pt x="56" y="105"/>
                    <a:pt x="55" y="102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3" y="0"/>
                    <a:pt x="36" y="2"/>
                    <a:pt x="37" y="5"/>
                  </a:cubicBezTo>
                  <a:cubicBezTo>
                    <a:pt x="68" y="91"/>
                    <a:pt x="68" y="91"/>
                    <a:pt x="68" y="91"/>
                  </a:cubicBezTo>
                  <a:cubicBezTo>
                    <a:pt x="158" y="91"/>
                    <a:pt x="158" y="91"/>
                    <a:pt x="158" y="91"/>
                  </a:cubicBezTo>
                  <a:cubicBezTo>
                    <a:pt x="164" y="76"/>
                    <a:pt x="164" y="76"/>
                    <a:pt x="164" y="76"/>
                  </a:cubicBezTo>
                  <a:cubicBezTo>
                    <a:pt x="168" y="78"/>
                    <a:pt x="174" y="80"/>
                    <a:pt x="179" y="81"/>
                  </a:cubicBezTo>
                </a:path>
              </a:pathLst>
            </a:custGeom>
            <a:solidFill>
              <a:srgbClr val="5FC3D7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52" name="Oval 17"/>
            <p:cNvSpPr/>
            <p:nvPr/>
          </p:nvSpPr>
          <p:spPr>
            <a:xfrm>
              <a:off x="7425775" y="1563545"/>
              <a:ext cx="104775" cy="104775"/>
            </a:xfrm>
            <a:prstGeom prst="ellipse">
              <a:avLst/>
            </a:prstGeom>
            <a:solidFill>
              <a:srgbClr val="5FC3D7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2553" name="Oval 18"/>
            <p:cNvSpPr/>
            <p:nvPr/>
          </p:nvSpPr>
          <p:spPr>
            <a:xfrm>
              <a:off x="7211462" y="1563545"/>
              <a:ext cx="101600" cy="104775"/>
            </a:xfrm>
            <a:prstGeom prst="ellipse">
              <a:avLst/>
            </a:prstGeom>
            <a:solidFill>
              <a:srgbClr val="5FC3D7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2554" name="Freeform 19"/>
            <p:cNvSpPr>
              <a:spLocks noEditPoints="1"/>
            </p:cNvSpPr>
            <p:nvPr/>
          </p:nvSpPr>
          <p:spPr>
            <a:xfrm>
              <a:off x="7508325" y="1141270"/>
              <a:ext cx="269875" cy="271463"/>
            </a:xfrm>
            <a:custGeom>
              <a:avLst/>
              <a:gdLst/>
              <a:ahLst/>
              <a:cxnLst>
                <a:cxn ang="0">
                  <a:pos x="134938" y="0"/>
                </a:cxn>
                <a:cxn ang="0">
                  <a:pos x="108700" y="0"/>
                </a:cxn>
                <a:cxn ang="0">
                  <a:pos x="0" y="135732"/>
                </a:cxn>
                <a:cxn ang="0">
                  <a:pos x="134938" y="271463"/>
                </a:cxn>
                <a:cxn ang="0">
                  <a:pos x="269875" y="135732"/>
                </a:cxn>
                <a:cxn ang="0">
                  <a:pos x="134938" y="0"/>
                </a:cxn>
                <a:cxn ang="0">
                  <a:pos x="134938" y="241300"/>
                </a:cxn>
                <a:cxn ang="0">
                  <a:pos x="29986" y="135732"/>
                </a:cxn>
                <a:cxn ang="0">
                  <a:pos x="131189" y="30163"/>
                </a:cxn>
                <a:cxn ang="0">
                  <a:pos x="134938" y="30163"/>
                </a:cxn>
                <a:cxn ang="0">
                  <a:pos x="239889" y="135732"/>
                </a:cxn>
                <a:cxn ang="0">
                  <a:pos x="134938" y="241300"/>
                </a:cxn>
              </a:cxnLst>
              <a:pathLst>
                <a:path w="72" h="72">
                  <a:moveTo>
                    <a:pt x="36" y="0"/>
                  </a:moveTo>
                  <a:cubicBezTo>
                    <a:pt x="34" y="0"/>
                    <a:pt x="31" y="0"/>
                    <a:pt x="29" y="0"/>
                  </a:cubicBezTo>
                  <a:cubicBezTo>
                    <a:pt x="12" y="3"/>
                    <a:pt x="0" y="18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lose/>
                  <a:moveTo>
                    <a:pt x="36" y="64"/>
                  </a:moveTo>
                  <a:cubicBezTo>
                    <a:pt x="20" y="64"/>
                    <a:pt x="8" y="51"/>
                    <a:pt x="8" y="36"/>
                  </a:cubicBezTo>
                  <a:cubicBezTo>
                    <a:pt x="8" y="21"/>
                    <a:pt x="20" y="9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51" y="8"/>
                    <a:pt x="64" y="20"/>
                    <a:pt x="64" y="36"/>
                  </a:cubicBezTo>
                  <a:cubicBezTo>
                    <a:pt x="64" y="51"/>
                    <a:pt x="51" y="64"/>
                    <a:pt x="36" y="64"/>
                  </a:cubicBezTo>
                  <a:close/>
                </a:path>
              </a:pathLst>
            </a:custGeom>
            <a:solidFill>
              <a:srgbClr val="5FC3D7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55" name="Freeform 20"/>
            <p:cNvSpPr/>
            <p:nvPr/>
          </p:nvSpPr>
          <p:spPr>
            <a:xfrm>
              <a:off x="7571825" y="1209533"/>
              <a:ext cx="139700" cy="134938"/>
            </a:xfrm>
            <a:custGeom>
              <a:avLst/>
              <a:gdLst/>
              <a:ahLst/>
              <a:cxnLst>
                <a:cxn ang="0">
                  <a:pos x="139700" y="67469"/>
                </a:cxn>
                <a:cxn ang="0">
                  <a:pos x="132149" y="82462"/>
                </a:cxn>
                <a:cxn ang="0">
                  <a:pos x="117046" y="89959"/>
                </a:cxn>
                <a:cxn ang="0">
                  <a:pos x="94392" y="89959"/>
                </a:cxn>
                <a:cxn ang="0">
                  <a:pos x="94392" y="112448"/>
                </a:cxn>
                <a:cxn ang="0">
                  <a:pos x="71738" y="134938"/>
                </a:cxn>
                <a:cxn ang="0">
                  <a:pos x="56635" y="131190"/>
                </a:cxn>
                <a:cxn ang="0">
                  <a:pos x="49084" y="112448"/>
                </a:cxn>
                <a:cxn ang="0">
                  <a:pos x="49084" y="89959"/>
                </a:cxn>
                <a:cxn ang="0">
                  <a:pos x="22654" y="89959"/>
                </a:cxn>
                <a:cxn ang="0">
                  <a:pos x="0" y="67469"/>
                </a:cxn>
                <a:cxn ang="0">
                  <a:pos x="7551" y="52476"/>
                </a:cxn>
                <a:cxn ang="0">
                  <a:pos x="22654" y="44979"/>
                </a:cxn>
                <a:cxn ang="0">
                  <a:pos x="49084" y="44979"/>
                </a:cxn>
                <a:cxn ang="0">
                  <a:pos x="49084" y="22490"/>
                </a:cxn>
                <a:cxn ang="0">
                  <a:pos x="71738" y="0"/>
                </a:cxn>
                <a:cxn ang="0">
                  <a:pos x="86841" y="3748"/>
                </a:cxn>
                <a:cxn ang="0">
                  <a:pos x="94392" y="22490"/>
                </a:cxn>
                <a:cxn ang="0">
                  <a:pos x="94392" y="44979"/>
                </a:cxn>
                <a:cxn ang="0">
                  <a:pos x="117046" y="44979"/>
                </a:cxn>
                <a:cxn ang="0">
                  <a:pos x="139700" y="67469"/>
                </a:cxn>
              </a:cxnLst>
              <a:pathLst>
                <a:path w="37" h="36">
                  <a:moveTo>
                    <a:pt x="37" y="18"/>
                  </a:moveTo>
                  <a:cubicBezTo>
                    <a:pt x="37" y="20"/>
                    <a:pt x="36" y="21"/>
                    <a:pt x="35" y="22"/>
                  </a:cubicBezTo>
                  <a:cubicBezTo>
                    <a:pt x="34" y="23"/>
                    <a:pt x="33" y="24"/>
                    <a:pt x="31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4"/>
                    <a:pt x="22" y="36"/>
                    <a:pt x="19" y="36"/>
                  </a:cubicBezTo>
                  <a:cubicBezTo>
                    <a:pt x="17" y="36"/>
                    <a:pt x="16" y="36"/>
                    <a:pt x="15" y="35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3" y="24"/>
                    <a:pt x="0" y="21"/>
                    <a:pt x="0" y="18"/>
                  </a:cubicBezTo>
                  <a:cubicBezTo>
                    <a:pt x="0" y="16"/>
                    <a:pt x="1" y="15"/>
                    <a:pt x="2" y="14"/>
                  </a:cubicBezTo>
                  <a:cubicBezTo>
                    <a:pt x="3" y="13"/>
                    <a:pt x="5" y="12"/>
                    <a:pt x="6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2"/>
                    <a:pt x="15" y="0"/>
                    <a:pt x="19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4" y="2"/>
                    <a:pt x="25" y="4"/>
                    <a:pt x="25" y="6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4" y="12"/>
                    <a:pt x="37" y="15"/>
                    <a:pt x="37" y="18"/>
                  </a:cubicBezTo>
                  <a:close/>
                </a:path>
              </a:pathLst>
            </a:custGeom>
            <a:solidFill>
              <a:srgbClr val="5FC3D7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56" name="Freeform 21"/>
            <p:cNvSpPr/>
            <p:nvPr/>
          </p:nvSpPr>
          <p:spPr>
            <a:xfrm>
              <a:off x="6835225" y="1273033"/>
              <a:ext cx="130175" cy="206375"/>
            </a:xfrm>
            <a:custGeom>
              <a:avLst/>
              <a:gdLst/>
              <a:ahLst/>
              <a:cxnLst>
                <a:cxn ang="0">
                  <a:pos x="77788" y="142875"/>
                </a:cxn>
                <a:cxn ang="0">
                  <a:pos x="130175" y="206375"/>
                </a:cxn>
                <a:cxn ang="0">
                  <a:pos x="77788" y="206375"/>
                </a:cxn>
                <a:cxn ang="0">
                  <a:pos x="0" y="101600"/>
                </a:cxn>
                <a:cxn ang="0">
                  <a:pos x="77788" y="0"/>
                </a:cxn>
                <a:cxn ang="0">
                  <a:pos x="130175" y="0"/>
                </a:cxn>
                <a:cxn ang="0">
                  <a:pos x="77788" y="63500"/>
                </a:cxn>
                <a:cxn ang="0">
                  <a:pos x="52388" y="101600"/>
                </a:cxn>
                <a:cxn ang="0">
                  <a:pos x="77788" y="142875"/>
                </a:cxn>
              </a:cxnLst>
              <a:pathLst>
                <a:path w="82" h="130">
                  <a:moveTo>
                    <a:pt x="49" y="90"/>
                  </a:moveTo>
                  <a:lnTo>
                    <a:pt x="82" y="130"/>
                  </a:lnTo>
                  <a:lnTo>
                    <a:pt x="49" y="130"/>
                  </a:lnTo>
                  <a:lnTo>
                    <a:pt x="0" y="64"/>
                  </a:lnTo>
                  <a:lnTo>
                    <a:pt x="49" y="0"/>
                  </a:lnTo>
                  <a:lnTo>
                    <a:pt x="82" y="0"/>
                  </a:lnTo>
                  <a:lnTo>
                    <a:pt x="49" y="40"/>
                  </a:lnTo>
                  <a:lnTo>
                    <a:pt x="33" y="64"/>
                  </a:lnTo>
                  <a:lnTo>
                    <a:pt x="49" y="90"/>
                  </a:lnTo>
                  <a:close/>
                </a:path>
              </a:pathLst>
            </a:custGeom>
            <a:solidFill>
              <a:srgbClr val="F9B649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57" name="Freeform 22"/>
            <p:cNvSpPr/>
            <p:nvPr/>
          </p:nvSpPr>
          <p:spPr>
            <a:xfrm>
              <a:off x="7805187" y="1273033"/>
              <a:ext cx="128588" cy="206375"/>
            </a:xfrm>
            <a:custGeom>
              <a:avLst/>
              <a:gdLst/>
              <a:ahLst/>
              <a:cxnLst>
                <a:cxn ang="0">
                  <a:pos x="49213" y="142875"/>
                </a:cxn>
                <a:cxn ang="0">
                  <a:pos x="0" y="206375"/>
                </a:cxn>
                <a:cxn ang="0">
                  <a:pos x="49213" y="206375"/>
                </a:cxn>
                <a:cxn ang="0">
                  <a:pos x="128588" y="101600"/>
                </a:cxn>
                <a:cxn ang="0">
                  <a:pos x="49213" y="0"/>
                </a:cxn>
                <a:cxn ang="0">
                  <a:pos x="0" y="0"/>
                </a:cxn>
                <a:cxn ang="0">
                  <a:pos x="49213" y="63500"/>
                </a:cxn>
                <a:cxn ang="0">
                  <a:pos x="79375" y="101600"/>
                </a:cxn>
                <a:cxn ang="0">
                  <a:pos x="49213" y="142875"/>
                </a:cxn>
              </a:cxnLst>
              <a:pathLst>
                <a:path w="81" h="130">
                  <a:moveTo>
                    <a:pt x="31" y="90"/>
                  </a:moveTo>
                  <a:lnTo>
                    <a:pt x="0" y="130"/>
                  </a:lnTo>
                  <a:lnTo>
                    <a:pt x="31" y="130"/>
                  </a:lnTo>
                  <a:lnTo>
                    <a:pt x="81" y="64"/>
                  </a:lnTo>
                  <a:lnTo>
                    <a:pt x="31" y="0"/>
                  </a:lnTo>
                  <a:lnTo>
                    <a:pt x="0" y="0"/>
                  </a:lnTo>
                  <a:lnTo>
                    <a:pt x="31" y="40"/>
                  </a:lnTo>
                  <a:lnTo>
                    <a:pt x="50" y="64"/>
                  </a:lnTo>
                  <a:lnTo>
                    <a:pt x="31" y="90"/>
                  </a:lnTo>
                  <a:close/>
                </a:path>
              </a:pathLst>
            </a:custGeom>
            <a:solidFill>
              <a:srgbClr val="F9B649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58" name="Freeform 23"/>
            <p:cNvSpPr/>
            <p:nvPr/>
          </p:nvSpPr>
          <p:spPr>
            <a:xfrm>
              <a:off x="7805187" y="1273033"/>
              <a:ext cx="128588" cy="206375"/>
            </a:xfrm>
            <a:custGeom>
              <a:avLst/>
              <a:gdLst/>
              <a:ahLst/>
              <a:cxnLst>
                <a:cxn ang="0">
                  <a:pos x="49213" y="142875"/>
                </a:cxn>
                <a:cxn ang="0">
                  <a:pos x="0" y="206375"/>
                </a:cxn>
                <a:cxn ang="0">
                  <a:pos x="49213" y="206375"/>
                </a:cxn>
                <a:cxn ang="0">
                  <a:pos x="128588" y="101600"/>
                </a:cxn>
                <a:cxn ang="0">
                  <a:pos x="49213" y="0"/>
                </a:cxn>
                <a:cxn ang="0">
                  <a:pos x="0" y="0"/>
                </a:cxn>
                <a:cxn ang="0">
                  <a:pos x="49213" y="63500"/>
                </a:cxn>
                <a:cxn ang="0">
                  <a:pos x="79375" y="101600"/>
                </a:cxn>
                <a:cxn ang="0">
                  <a:pos x="49213" y="142875"/>
                </a:cxn>
              </a:cxnLst>
              <a:pathLst>
                <a:path w="81" h="130">
                  <a:moveTo>
                    <a:pt x="31" y="90"/>
                  </a:moveTo>
                  <a:lnTo>
                    <a:pt x="0" y="130"/>
                  </a:lnTo>
                  <a:lnTo>
                    <a:pt x="31" y="130"/>
                  </a:lnTo>
                  <a:lnTo>
                    <a:pt x="81" y="64"/>
                  </a:lnTo>
                  <a:lnTo>
                    <a:pt x="31" y="0"/>
                  </a:lnTo>
                  <a:lnTo>
                    <a:pt x="0" y="0"/>
                  </a:lnTo>
                  <a:lnTo>
                    <a:pt x="31" y="40"/>
                  </a:lnTo>
                  <a:lnTo>
                    <a:pt x="50" y="64"/>
                  </a:lnTo>
                  <a:lnTo>
                    <a:pt x="31" y="9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59" name="Oval 24"/>
            <p:cNvSpPr/>
            <p:nvPr/>
          </p:nvSpPr>
          <p:spPr>
            <a:xfrm>
              <a:off x="8087762" y="1295258"/>
              <a:ext cx="109538" cy="109538"/>
            </a:xfrm>
            <a:prstGeom prst="ellipse">
              <a:avLst/>
            </a:prstGeom>
            <a:solidFill>
              <a:srgbClr val="E5E5E5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2560" name="Freeform 25"/>
            <p:cNvSpPr/>
            <p:nvPr/>
          </p:nvSpPr>
          <p:spPr>
            <a:xfrm>
              <a:off x="7876625" y="1295258"/>
              <a:ext cx="365125" cy="693738"/>
            </a:xfrm>
            <a:custGeom>
              <a:avLst/>
              <a:gdLst/>
              <a:ahLst/>
              <a:cxnLst>
                <a:cxn ang="0">
                  <a:pos x="173152" y="0"/>
                </a:cxn>
                <a:cxn ang="0">
                  <a:pos x="173152" y="603250"/>
                </a:cxn>
                <a:cxn ang="0">
                  <a:pos x="0" y="603250"/>
                </a:cxn>
                <a:cxn ang="0">
                  <a:pos x="7528" y="693738"/>
                </a:cxn>
                <a:cxn ang="0">
                  <a:pos x="312427" y="693738"/>
                </a:cxn>
                <a:cxn ang="0">
                  <a:pos x="365125" y="640954"/>
                </a:cxn>
                <a:cxn ang="0">
                  <a:pos x="365125" y="640954"/>
                </a:cxn>
                <a:cxn ang="0">
                  <a:pos x="365125" y="67866"/>
                </a:cxn>
                <a:cxn ang="0">
                  <a:pos x="319955" y="52784"/>
                </a:cxn>
                <a:cxn ang="0">
                  <a:pos x="319955" y="56555"/>
                </a:cxn>
                <a:cxn ang="0">
                  <a:pos x="263492" y="109339"/>
                </a:cxn>
                <a:cxn ang="0">
                  <a:pos x="210794" y="56555"/>
                </a:cxn>
                <a:cxn ang="0">
                  <a:pos x="225851" y="18852"/>
                </a:cxn>
                <a:cxn ang="0">
                  <a:pos x="173152" y="0"/>
                </a:cxn>
              </a:cxnLst>
              <a:pathLst>
                <a:path w="97" h="184">
                  <a:moveTo>
                    <a:pt x="46" y="0"/>
                  </a:moveTo>
                  <a:cubicBezTo>
                    <a:pt x="46" y="160"/>
                    <a:pt x="46" y="160"/>
                    <a:pt x="46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83" y="184"/>
                    <a:pt x="83" y="184"/>
                    <a:pt x="83" y="184"/>
                  </a:cubicBezTo>
                  <a:cubicBezTo>
                    <a:pt x="91" y="184"/>
                    <a:pt x="97" y="178"/>
                    <a:pt x="97" y="170"/>
                  </a:cubicBezTo>
                  <a:cubicBezTo>
                    <a:pt x="97" y="170"/>
                    <a:pt x="97" y="170"/>
                    <a:pt x="97" y="170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5" y="14"/>
                    <a:pt x="85" y="14"/>
                    <a:pt x="85" y="15"/>
                  </a:cubicBezTo>
                  <a:cubicBezTo>
                    <a:pt x="85" y="22"/>
                    <a:pt x="78" y="29"/>
                    <a:pt x="70" y="29"/>
                  </a:cubicBezTo>
                  <a:cubicBezTo>
                    <a:pt x="62" y="29"/>
                    <a:pt x="56" y="22"/>
                    <a:pt x="56" y="15"/>
                  </a:cubicBezTo>
                  <a:cubicBezTo>
                    <a:pt x="56" y="11"/>
                    <a:pt x="57" y="8"/>
                    <a:pt x="60" y="5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413549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61" name="Freeform 26"/>
            <p:cNvSpPr>
              <a:spLocks noEditPoints="1"/>
            </p:cNvSpPr>
            <p:nvPr/>
          </p:nvSpPr>
          <p:spPr>
            <a:xfrm>
              <a:off x="7824237" y="1246045"/>
              <a:ext cx="225425" cy="652463"/>
            </a:xfrm>
            <a:custGeom>
              <a:avLst/>
              <a:gdLst/>
              <a:ahLst/>
              <a:cxnLst>
                <a:cxn ang="0">
                  <a:pos x="3757" y="56572"/>
                </a:cxn>
                <a:cxn ang="0">
                  <a:pos x="0" y="79201"/>
                </a:cxn>
                <a:cxn ang="0">
                  <a:pos x="11271" y="192345"/>
                </a:cxn>
                <a:cxn ang="0">
                  <a:pos x="30057" y="169716"/>
                </a:cxn>
                <a:cxn ang="0">
                  <a:pos x="60113" y="128230"/>
                </a:cxn>
                <a:cxn ang="0">
                  <a:pos x="30057" y="90515"/>
                </a:cxn>
                <a:cxn ang="0">
                  <a:pos x="3757" y="56572"/>
                </a:cxn>
                <a:cxn ang="0">
                  <a:pos x="63870" y="0"/>
                </a:cxn>
                <a:cxn ang="0">
                  <a:pos x="37571" y="7543"/>
                </a:cxn>
                <a:cxn ang="0">
                  <a:pos x="22543" y="18857"/>
                </a:cxn>
                <a:cxn ang="0">
                  <a:pos x="15028" y="26400"/>
                </a:cxn>
                <a:cxn ang="0">
                  <a:pos x="30057" y="26400"/>
                </a:cxn>
                <a:cxn ang="0">
                  <a:pos x="108955" y="128230"/>
                </a:cxn>
                <a:cxn ang="0">
                  <a:pos x="30057" y="233831"/>
                </a:cxn>
                <a:cxn ang="0">
                  <a:pos x="15028" y="233831"/>
                </a:cxn>
                <a:cxn ang="0">
                  <a:pos x="52599" y="652463"/>
                </a:cxn>
                <a:cxn ang="0">
                  <a:pos x="225425" y="652463"/>
                </a:cxn>
                <a:cxn ang="0">
                  <a:pos x="225425" y="49029"/>
                </a:cxn>
                <a:cxn ang="0">
                  <a:pos x="93927" y="3771"/>
                </a:cxn>
                <a:cxn ang="0">
                  <a:pos x="63870" y="0"/>
                </a:cxn>
              </a:cxnLst>
              <a:pathLst>
                <a:path w="60" h="173">
                  <a:moveTo>
                    <a:pt x="1" y="15"/>
                  </a:moveTo>
                  <a:cubicBezTo>
                    <a:pt x="0" y="17"/>
                    <a:pt x="0" y="19"/>
                    <a:pt x="0" y="2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7" y="0"/>
                  </a:moveTo>
                  <a:cubicBezTo>
                    <a:pt x="15" y="0"/>
                    <a:pt x="12" y="1"/>
                    <a:pt x="10" y="2"/>
                  </a:cubicBezTo>
                  <a:cubicBezTo>
                    <a:pt x="8" y="3"/>
                    <a:pt x="7" y="3"/>
                    <a:pt x="6" y="5"/>
                  </a:cubicBezTo>
                  <a:cubicBezTo>
                    <a:pt x="5" y="5"/>
                    <a:pt x="4" y="6"/>
                    <a:pt x="4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14" y="173"/>
                    <a:pt x="14" y="173"/>
                    <a:pt x="14" y="173"/>
                  </a:cubicBezTo>
                  <a:cubicBezTo>
                    <a:pt x="60" y="173"/>
                    <a:pt x="60" y="173"/>
                    <a:pt x="60" y="173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2" y="0"/>
                    <a:pt x="20" y="0"/>
                    <a:pt x="17" y="0"/>
                  </a:cubicBezTo>
                </a:path>
              </a:pathLst>
            </a:custGeom>
            <a:solidFill>
              <a:srgbClr val="D3D3D3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62" name="Freeform 27"/>
            <p:cNvSpPr/>
            <p:nvPr/>
          </p:nvSpPr>
          <p:spPr>
            <a:xfrm>
              <a:off x="7827412" y="1273033"/>
              <a:ext cx="106363" cy="206375"/>
            </a:xfrm>
            <a:custGeom>
              <a:avLst/>
              <a:gdLst/>
              <a:ahLst/>
              <a:cxnLst>
                <a:cxn ang="0">
                  <a:pos x="26591" y="0"/>
                </a:cxn>
                <a:cxn ang="0">
                  <a:pos x="11396" y="0"/>
                </a:cxn>
                <a:cxn ang="0">
                  <a:pos x="0" y="30018"/>
                </a:cxn>
                <a:cxn ang="0">
                  <a:pos x="26591" y="63789"/>
                </a:cxn>
                <a:cxn ang="0">
                  <a:pos x="56980" y="101311"/>
                </a:cxn>
                <a:cxn ang="0">
                  <a:pos x="26591" y="142586"/>
                </a:cxn>
                <a:cxn ang="0">
                  <a:pos x="7597" y="165100"/>
                </a:cxn>
                <a:cxn ang="0">
                  <a:pos x="11396" y="206375"/>
                </a:cxn>
                <a:cxn ang="0">
                  <a:pos x="26591" y="206375"/>
                </a:cxn>
                <a:cxn ang="0">
                  <a:pos x="106363" y="101311"/>
                </a:cxn>
                <a:cxn ang="0">
                  <a:pos x="26591" y="0"/>
                </a:cxn>
              </a:cxnLst>
              <a:pathLst>
                <a:path w="28" h="55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2"/>
                    <a:pt x="0" y="5"/>
                    <a:pt x="0" y="8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D99F40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63" name="Freeform 28"/>
            <p:cNvSpPr/>
            <p:nvPr/>
          </p:nvSpPr>
          <p:spPr>
            <a:xfrm>
              <a:off x="8087762" y="1314308"/>
              <a:ext cx="109538" cy="90488"/>
            </a:xfrm>
            <a:custGeom>
              <a:avLst/>
              <a:gdLst/>
              <a:ahLst/>
              <a:cxnLst>
                <a:cxn ang="0">
                  <a:pos x="15109" y="0"/>
                </a:cxn>
                <a:cxn ang="0">
                  <a:pos x="0" y="37703"/>
                </a:cxn>
                <a:cxn ang="0">
                  <a:pos x="52880" y="90488"/>
                </a:cxn>
                <a:cxn ang="0">
                  <a:pos x="109538" y="37703"/>
                </a:cxn>
                <a:cxn ang="0">
                  <a:pos x="109538" y="33933"/>
                </a:cxn>
                <a:cxn ang="0">
                  <a:pos x="15109" y="0"/>
                </a:cxn>
              </a:cxnLst>
              <a:pathLst>
                <a:path w="29" h="24">
                  <a:moveTo>
                    <a:pt x="4" y="0"/>
                  </a:moveTo>
                  <a:cubicBezTo>
                    <a:pt x="1" y="3"/>
                    <a:pt x="0" y="6"/>
                    <a:pt x="0" y="10"/>
                  </a:cubicBezTo>
                  <a:cubicBezTo>
                    <a:pt x="0" y="17"/>
                    <a:pt x="6" y="24"/>
                    <a:pt x="14" y="24"/>
                  </a:cubicBezTo>
                  <a:cubicBezTo>
                    <a:pt x="22" y="24"/>
                    <a:pt x="29" y="17"/>
                    <a:pt x="29" y="1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8C8C8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64" name="Freeform 29"/>
            <p:cNvSpPr>
              <a:spLocks noEditPoints="1"/>
            </p:cNvSpPr>
            <p:nvPr/>
          </p:nvSpPr>
          <p:spPr>
            <a:xfrm>
              <a:off x="7816300" y="1242870"/>
              <a:ext cx="1098550" cy="1149350"/>
            </a:xfrm>
            <a:custGeom>
              <a:avLst/>
              <a:gdLst/>
              <a:ahLst/>
              <a:cxnLst>
                <a:cxn ang="0">
                  <a:pos x="759956" y="124356"/>
                </a:cxn>
                <a:cxn ang="0">
                  <a:pos x="759956" y="124356"/>
                </a:cxn>
                <a:cxn ang="0">
                  <a:pos x="756194" y="120588"/>
                </a:cxn>
                <a:cxn ang="0">
                  <a:pos x="744907" y="109282"/>
                </a:cxn>
                <a:cxn ang="0">
                  <a:pos x="726096" y="101746"/>
                </a:cxn>
                <a:cxn ang="0">
                  <a:pos x="711048" y="97977"/>
                </a:cxn>
                <a:cxn ang="0">
                  <a:pos x="658378" y="113051"/>
                </a:cxn>
                <a:cxn ang="0">
                  <a:pos x="654615" y="116819"/>
                </a:cxn>
                <a:cxn ang="0">
                  <a:pos x="632042" y="169576"/>
                </a:cxn>
                <a:cxn ang="0">
                  <a:pos x="680951" y="286395"/>
                </a:cxn>
                <a:cxn ang="0">
                  <a:pos x="658378" y="297700"/>
                </a:cxn>
                <a:cxn ang="0">
                  <a:pos x="583134" y="158271"/>
                </a:cxn>
                <a:cxn ang="0">
                  <a:pos x="492843" y="128124"/>
                </a:cxn>
                <a:cxn ang="0">
                  <a:pos x="474032" y="139429"/>
                </a:cxn>
                <a:cxn ang="0">
                  <a:pos x="530464" y="369299"/>
                </a:cxn>
                <a:cxn ang="0">
                  <a:pos x="417599" y="195955"/>
                </a:cxn>
                <a:cxn ang="0">
                  <a:pos x="372454" y="162040"/>
                </a:cxn>
                <a:cxn ang="0">
                  <a:pos x="304735" y="177113"/>
                </a:cxn>
                <a:cxn ang="0">
                  <a:pos x="383740" y="444667"/>
                </a:cxn>
                <a:cxn ang="0">
                  <a:pos x="361167" y="455972"/>
                </a:cxn>
                <a:cxn ang="0">
                  <a:pos x="101578" y="7537"/>
                </a:cxn>
                <a:cxn ang="0">
                  <a:pos x="30097" y="22610"/>
                </a:cxn>
                <a:cxn ang="0">
                  <a:pos x="270875" y="599169"/>
                </a:cxn>
                <a:cxn ang="0">
                  <a:pos x="285924" y="621780"/>
                </a:cxn>
                <a:cxn ang="0">
                  <a:pos x="278400" y="708452"/>
                </a:cxn>
                <a:cxn ang="0">
                  <a:pos x="203157" y="633085"/>
                </a:cxn>
                <a:cxn ang="0">
                  <a:pos x="63957" y="572791"/>
                </a:cxn>
                <a:cxn ang="0">
                  <a:pos x="180584" y="821503"/>
                </a:cxn>
                <a:cxn ang="0">
                  <a:pos x="214443" y="847881"/>
                </a:cxn>
                <a:cxn ang="0">
                  <a:pos x="470270" y="1024994"/>
                </a:cxn>
                <a:cxn ang="0">
                  <a:pos x="504129" y="1036299"/>
                </a:cxn>
                <a:cxn ang="0">
                  <a:pos x="688475" y="1141813"/>
                </a:cxn>
                <a:cxn ang="0">
                  <a:pos x="820150" y="1073983"/>
                </a:cxn>
                <a:cxn ang="0">
                  <a:pos x="1068453" y="938322"/>
                </a:cxn>
                <a:cxn ang="0">
                  <a:pos x="1015783" y="670768"/>
                </a:cxn>
                <a:cxn ang="0">
                  <a:pos x="816388" y="229870"/>
                </a:cxn>
                <a:cxn ang="0">
                  <a:pos x="759956" y="124356"/>
                </a:cxn>
                <a:cxn ang="0">
                  <a:pos x="60195" y="26379"/>
                </a:cxn>
                <a:cxn ang="0">
                  <a:pos x="139200" y="90441"/>
                </a:cxn>
                <a:cxn ang="0">
                  <a:pos x="101578" y="113051"/>
                </a:cxn>
                <a:cxn ang="0">
                  <a:pos x="56432" y="131893"/>
                </a:cxn>
                <a:cxn ang="0">
                  <a:pos x="33859" y="97977"/>
                </a:cxn>
                <a:cxn ang="0">
                  <a:pos x="267113" y="324079"/>
                </a:cxn>
                <a:cxn ang="0">
                  <a:pos x="203157" y="373068"/>
                </a:cxn>
                <a:cxn ang="0">
                  <a:pos x="180584" y="350458"/>
                </a:cxn>
                <a:cxn ang="0">
                  <a:pos x="255827" y="320311"/>
                </a:cxn>
                <a:cxn ang="0">
                  <a:pos x="180584" y="350458"/>
                </a:cxn>
                <a:cxn ang="0">
                  <a:pos x="180584" y="335384"/>
                </a:cxn>
                <a:cxn ang="0">
                  <a:pos x="244540" y="278859"/>
                </a:cxn>
              </a:cxnLst>
              <a:pathLst>
                <a:path w="292" h="305">
                  <a:moveTo>
                    <a:pt x="202" y="33"/>
                  </a:moveTo>
                  <a:cubicBezTo>
                    <a:pt x="202" y="33"/>
                    <a:pt x="202" y="33"/>
                    <a:pt x="202" y="33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0" y="31"/>
                    <a:pt x="200" y="31"/>
                    <a:pt x="199" y="30"/>
                  </a:cubicBezTo>
                  <a:cubicBezTo>
                    <a:pt x="199" y="30"/>
                    <a:pt x="198" y="30"/>
                    <a:pt x="198" y="29"/>
                  </a:cubicBezTo>
                  <a:cubicBezTo>
                    <a:pt x="197" y="29"/>
                    <a:pt x="195" y="28"/>
                    <a:pt x="194" y="28"/>
                  </a:cubicBezTo>
                  <a:cubicBezTo>
                    <a:pt x="194" y="27"/>
                    <a:pt x="193" y="27"/>
                    <a:pt x="193" y="27"/>
                  </a:cubicBezTo>
                  <a:cubicBezTo>
                    <a:pt x="192" y="27"/>
                    <a:pt x="191" y="27"/>
                    <a:pt x="191" y="26"/>
                  </a:cubicBezTo>
                  <a:cubicBezTo>
                    <a:pt x="190" y="26"/>
                    <a:pt x="190" y="26"/>
                    <a:pt x="189" y="26"/>
                  </a:cubicBezTo>
                  <a:cubicBezTo>
                    <a:pt x="185" y="26"/>
                    <a:pt x="181" y="26"/>
                    <a:pt x="178" y="28"/>
                  </a:cubicBezTo>
                  <a:cubicBezTo>
                    <a:pt x="177" y="29"/>
                    <a:pt x="176" y="29"/>
                    <a:pt x="175" y="30"/>
                  </a:cubicBezTo>
                  <a:cubicBezTo>
                    <a:pt x="174" y="31"/>
                    <a:pt x="174" y="31"/>
                    <a:pt x="174" y="31"/>
                  </a:cubicBezTo>
                  <a:cubicBezTo>
                    <a:pt x="174" y="31"/>
                    <a:pt x="174" y="31"/>
                    <a:pt x="174" y="31"/>
                  </a:cubicBezTo>
                  <a:cubicBezTo>
                    <a:pt x="173" y="32"/>
                    <a:pt x="172" y="33"/>
                    <a:pt x="171" y="35"/>
                  </a:cubicBezTo>
                  <a:cubicBezTo>
                    <a:pt x="169" y="38"/>
                    <a:pt x="168" y="42"/>
                    <a:pt x="168" y="45"/>
                  </a:cubicBezTo>
                  <a:cubicBezTo>
                    <a:pt x="168" y="48"/>
                    <a:pt x="168" y="52"/>
                    <a:pt x="170" y="55"/>
                  </a:cubicBezTo>
                  <a:cubicBezTo>
                    <a:pt x="181" y="76"/>
                    <a:pt x="181" y="76"/>
                    <a:pt x="181" y="76"/>
                  </a:cubicBezTo>
                  <a:cubicBezTo>
                    <a:pt x="181" y="77"/>
                    <a:pt x="180" y="77"/>
                    <a:pt x="179" y="77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156" y="42"/>
                    <a:pt x="156" y="42"/>
                    <a:pt x="155" y="42"/>
                  </a:cubicBezTo>
                  <a:cubicBezTo>
                    <a:pt x="153" y="38"/>
                    <a:pt x="149" y="35"/>
                    <a:pt x="145" y="33"/>
                  </a:cubicBezTo>
                  <a:cubicBezTo>
                    <a:pt x="140" y="32"/>
                    <a:pt x="135" y="32"/>
                    <a:pt x="131" y="34"/>
                  </a:cubicBezTo>
                  <a:cubicBezTo>
                    <a:pt x="130" y="34"/>
                    <a:pt x="130" y="35"/>
                    <a:pt x="130" y="35"/>
                  </a:cubicBezTo>
                  <a:cubicBezTo>
                    <a:pt x="128" y="35"/>
                    <a:pt x="127" y="36"/>
                    <a:pt x="126" y="37"/>
                  </a:cubicBezTo>
                  <a:cubicBezTo>
                    <a:pt x="119" y="43"/>
                    <a:pt x="117" y="53"/>
                    <a:pt x="122" y="61"/>
                  </a:cubicBezTo>
                  <a:cubicBezTo>
                    <a:pt x="141" y="98"/>
                    <a:pt x="141" y="98"/>
                    <a:pt x="141" y="9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0" y="52"/>
                    <a:pt x="110" y="51"/>
                    <a:pt x="109" y="50"/>
                  </a:cubicBezTo>
                  <a:cubicBezTo>
                    <a:pt x="107" y="47"/>
                    <a:pt x="103" y="44"/>
                    <a:pt x="99" y="43"/>
                  </a:cubicBezTo>
                  <a:cubicBezTo>
                    <a:pt x="95" y="42"/>
                    <a:pt x="89" y="42"/>
                    <a:pt x="85" y="44"/>
                  </a:cubicBezTo>
                  <a:cubicBezTo>
                    <a:pt x="83" y="45"/>
                    <a:pt x="82" y="46"/>
                    <a:pt x="81" y="47"/>
                  </a:cubicBezTo>
                  <a:cubicBezTo>
                    <a:pt x="74" y="53"/>
                    <a:pt x="72" y="62"/>
                    <a:pt x="77" y="71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99" y="120"/>
                    <a:pt x="99" y="120"/>
                    <a:pt x="99" y="120"/>
                  </a:cubicBezTo>
                  <a:cubicBezTo>
                    <a:pt x="98" y="121"/>
                    <a:pt x="97" y="121"/>
                    <a:pt x="96" y="121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7" y="9"/>
                    <a:pt x="32" y="4"/>
                    <a:pt x="27" y="2"/>
                  </a:cubicBezTo>
                  <a:cubicBezTo>
                    <a:pt x="22" y="0"/>
                    <a:pt x="16" y="0"/>
                    <a:pt x="12" y="3"/>
                  </a:cubicBezTo>
                  <a:cubicBezTo>
                    <a:pt x="10" y="4"/>
                    <a:pt x="9" y="5"/>
                    <a:pt x="8" y="6"/>
                  </a:cubicBezTo>
                  <a:cubicBezTo>
                    <a:pt x="1" y="12"/>
                    <a:pt x="0" y="23"/>
                    <a:pt x="5" y="32"/>
                  </a:cubicBezTo>
                  <a:cubicBezTo>
                    <a:pt x="72" y="159"/>
                    <a:pt x="72" y="159"/>
                    <a:pt x="72" y="159"/>
                  </a:cubicBezTo>
                  <a:cubicBezTo>
                    <a:pt x="73" y="160"/>
                    <a:pt x="74" y="161"/>
                    <a:pt x="74" y="162"/>
                  </a:cubicBezTo>
                  <a:cubicBezTo>
                    <a:pt x="75" y="163"/>
                    <a:pt x="75" y="164"/>
                    <a:pt x="76" y="165"/>
                  </a:cubicBezTo>
                  <a:cubicBezTo>
                    <a:pt x="93" y="198"/>
                    <a:pt x="93" y="198"/>
                    <a:pt x="93" y="198"/>
                  </a:cubicBezTo>
                  <a:cubicBezTo>
                    <a:pt x="74" y="188"/>
                    <a:pt x="74" y="188"/>
                    <a:pt x="74" y="188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54" y="168"/>
                    <a:pt x="54" y="168"/>
                    <a:pt x="54" y="168"/>
                  </a:cubicBezTo>
                  <a:cubicBezTo>
                    <a:pt x="46" y="139"/>
                    <a:pt x="23" y="136"/>
                    <a:pt x="15" y="144"/>
                  </a:cubicBezTo>
                  <a:cubicBezTo>
                    <a:pt x="15" y="146"/>
                    <a:pt x="16" y="149"/>
                    <a:pt x="17" y="152"/>
                  </a:cubicBezTo>
                  <a:cubicBezTo>
                    <a:pt x="21" y="162"/>
                    <a:pt x="22" y="178"/>
                    <a:pt x="24" y="188"/>
                  </a:cubicBezTo>
                  <a:cubicBezTo>
                    <a:pt x="27" y="201"/>
                    <a:pt x="38" y="209"/>
                    <a:pt x="48" y="218"/>
                  </a:cubicBezTo>
                  <a:cubicBezTo>
                    <a:pt x="48" y="218"/>
                    <a:pt x="48" y="218"/>
                    <a:pt x="48" y="218"/>
                  </a:cubicBezTo>
                  <a:cubicBezTo>
                    <a:pt x="51" y="220"/>
                    <a:pt x="54" y="223"/>
                    <a:pt x="57" y="225"/>
                  </a:cubicBezTo>
                  <a:cubicBezTo>
                    <a:pt x="70" y="235"/>
                    <a:pt x="80" y="244"/>
                    <a:pt x="91" y="253"/>
                  </a:cubicBezTo>
                  <a:cubicBezTo>
                    <a:pt x="100" y="260"/>
                    <a:pt x="115" y="266"/>
                    <a:pt x="125" y="272"/>
                  </a:cubicBezTo>
                  <a:cubicBezTo>
                    <a:pt x="128" y="273"/>
                    <a:pt x="131" y="274"/>
                    <a:pt x="134" y="275"/>
                  </a:cubicBezTo>
                  <a:cubicBezTo>
                    <a:pt x="134" y="275"/>
                    <a:pt x="134" y="275"/>
                    <a:pt x="134" y="275"/>
                  </a:cubicBezTo>
                  <a:cubicBezTo>
                    <a:pt x="148" y="278"/>
                    <a:pt x="163" y="282"/>
                    <a:pt x="179" y="305"/>
                  </a:cubicBezTo>
                  <a:cubicBezTo>
                    <a:pt x="183" y="303"/>
                    <a:pt x="183" y="303"/>
                    <a:pt x="183" y="303"/>
                  </a:cubicBezTo>
                  <a:cubicBezTo>
                    <a:pt x="187" y="301"/>
                    <a:pt x="187" y="301"/>
                    <a:pt x="187" y="301"/>
                  </a:cubicBezTo>
                  <a:cubicBezTo>
                    <a:pt x="218" y="285"/>
                    <a:pt x="218" y="285"/>
                    <a:pt x="218" y="285"/>
                  </a:cubicBezTo>
                  <a:cubicBezTo>
                    <a:pt x="232" y="277"/>
                    <a:pt x="232" y="277"/>
                    <a:pt x="232" y="277"/>
                  </a:cubicBezTo>
                  <a:cubicBezTo>
                    <a:pt x="284" y="249"/>
                    <a:pt x="284" y="249"/>
                    <a:pt x="284" y="249"/>
                  </a:cubicBezTo>
                  <a:cubicBezTo>
                    <a:pt x="292" y="246"/>
                    <a:pt x="292" y="246"/>
                    <a:pt x="292" y="246"/>
                  </a:cubicBezTo>
                  <a:cubicBezTo>
                    <a:pt x="278" y="220"/>
                    <a:pt x="276" y="200"/>
                    <a:pt x="270" y="178"/>
                  </a:cubicBezTo>
                  <a:cubicBezTo>
                    <a:pt x="265" y="160"/>
                    <a:pt x="260" y="142"/>
                    <a:pt x="251" y="125"/>
                  </a:cubicBezTo>
                  <a:cubicBezTo>
                    <a:pt x="217" y="61"/>
                    <a:pt x="217" y="61"/>
                    <a:pt x="217" y="61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3" y="35"/>
                    <a:pt x="203" y="34"/>
                    <a:pt x="202" y="33"/>
                  </a:cubicBezTo>
                  <a:close/>
                  <a:moveTo>
                    <a:pt x="9" y="26"/>
                  </a:moveTo>
                  <a:cubicBezTo>
                    <a:pt x="7" y="20"/>
                    <a:pt x="9" y="10"/>
                    <a:pt x="16" y="7"/>
                  </a:cubicBezTo>
                  <a:cubicBezTo>
                    <a:pt x="24" y="4"/>
                    <a:pt x="32" y="11"/>
                    <a:pt x="37" y="17"/>
                  </a:cubicBezTo>
                  <a:cubicBezTo>
                    <a:pt x="40" y="20"/>
                    <a:pt x="41" y="21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3" y="26"/>
                    <a:pt x="30" y="28"/>
                    <a:pt x="27" y="30"/>
                  </a:cubicBezTo>
                  <a:cubicBezTo>
                    <a:pt x="25" y="31"/>
                    <a:pt x="21" y="32"/>
                    <a:pt x="18" y="34"/>
                  </a:cubicBezTo>
                  <a:cubicBezTo>
                    <a:pt x="17" y="34"/>
                    <a:pt x="16" y="35"/>
                    <a:pt x="15" y="35"/>
                  </a:cubicBezTo>
                  <a:cubicBezTo>
                    <a:pt x="15" y="36"/>
                    <a:pt x="13" y="36"/>
                    <a:pt x="12" y="35"/>
                  </a:cubicBezTo>
                  <a:cubicBezTo>
                    <a:pt x="11" y="32"/>
                    <a:pt x="9" y="29"/>
                    <a:pt x="9" y="26"/>
                  </a:cubicBezTo>
                  <a:close/>
                  <a:moveTo>
                    <a:pt x="52" y="96"/>
                  </a:moveTo>
                  <a:cubicBezTo>
                    <a:pt x="71" y="86"/>
                    <a:pt x="71" y="86"/>
                    <a:pt x="71" y="86"/>
                  </a:cubicBezTo>
                  <a:cubicBezTo>
                    <a:pt x="74" y="84"/>
                    <a:pt x="75" y="88"/>
                    <a:pt x="72" y="89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1" y="101"/>
                    <a:pt x="50" y="97"/>
                    <a:pt x="52" y="96"/>
                  </a:cubicBezTo>
                  <a:close/>
                  <a:moveTo>
                    <a:pt x="48" y="93"/>
                  </a:moveTo>
                  <a:cubicBezTo>
                    <a:pt x="54" y="88"/>
                    <a:pt x="61" y="84"/>
                    <a:pt x="68" y="81"/>
                  </a:cubicBezTo>
                  <a:cubicBezTo>
                    <a:pt x="71" y="80"/>
                    <a:pt x="70" y="84"/>
                    <a:pt x="68" y="85"/>
                  </a:cubicBezTo>
                  <a:cubicBezTo>
                    <a:pt x="62" y="88"/>
                    <a:pt x="55" y="92"/>
                    <a:pt x="50" y="96"/>
                  </a:cubicBezTo>
                  <a:cubicBezTo>
                    <a:pt x="47" y="98"/>
                    <a:pt x="46" y="94"/>
                    <a:pt x="48" y="93"/>
                  </a:cubicBezTo>
                  <a:close/>
                  <a:moveTo>
                    <a:pt x="66" y="77"/>
                  </a:moveTo>
                  <a:cubicBezTo>
                    <a:pt x="60" y="81"/>
                    <a:pt x="54" y="86"/>
                    <a:pt x="48" y="89"/>
                  </a:cubicBezTo>
                  <a:cubicBezTo>
                    <a:pt x="46" y="91"/>
                    <a:pt x="45" y="88"/>
                    <a:pt x="47" y="86"/>
                  </a:cubicBezTo>
                  <a:cubicBezTo>
                    <a:pt x="53" y="83"/>
                    <a:pt x="59" y="78"/>
                    <a:pt x="65" y="74"/>
                  </a:cubicBezTo>
                  <a:cubicBezTo>
                    <a:pt x="68" y="73"/>
                    <a:pt x="68" y="76"/>
                    <a:pt x="66" y="77"/>
                  </a:cubicBezTo>
                  <a:close/>
                </a:path>
              </a:pathLst>
            </a:custGeom>
            <a:solidFill>
              <a:srgbClr val="F4D7C5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65" name="Freeform 30"/>
            <p:cNvSpPr/>
            <p:nvPr/>
          </p:nvSpPr>
          <p:spPr>
            <a:xfrm>
              <a:off x="7986162" y="1517508"/>
              <a:ext cx="85725" cy="68263"/>
            </a:xfrm>
            <a:custGeom>
              <a:avLst/>
              <a:gdLst/>
              <a:ahLst/>
              <a:cxnLst>
                <a:cxn ang="0">
                  <a:pos x="78271" y="15170"/>
                </a:cxn>
                <a:cxn ang="0">
                  <a:pos x="11182" y="60678"/>
                </a:cxn>
                <a:cxn ang="0">
                  <a:pos x="7454" y="49301"/>
                </a:cxn>
                <a:cxn ang="0">
                  <a:pos x="74543" y="3792"/>
                </a:cxn>
                <a:cxn ang="0">
                  <a:pos x="78271" y="15170"/>
                </a:cxn>
              </a:cxnLst>
              <a:pathLst>
                <a:path w="23" h="18">
                  <a:moveTo>
                    <a:pt x="21" y="4"/>
                  </a:moveTo>
                  <a:cubicBezTo>
                    <a:pt x="15" y="8"/>
                    <a:pt x="9" y="13"/>
                    <a:pt x="3" y="16"/>
                  </a:cubicBezTo>
                  <a:cubicBezTo>
                    <a:pt x="1" y="18"/>
                    <a:pt x="0" y="15"/>
                    <a:pt x="2" y="13"/>
                  </a:cubicBezTo>
                  <a:cubicBezTo>
                    <a:pt x="8" y="10"/>
                    <a:pt x="14" y="5"/>
                    <a:pt x="20" y="1"/>
                  </a:cubicBezTo>
                  <a:cubicBezTo>
                    <a:pt x="23" y="0"/>
                    <a:pt x="23" y="3"/>
                    <a:pt x="21" y="4"/>
                  </a:cubicBezTo>
                  <a:close/>
                </a:path>
              </a:pathLst>
            </a:custGeom>
            <a:solidFill>
              <a:srgbClr val="F6ECE4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66" name="Freeform 31"/>
            <p:cNvSpPr/>
            <p:nvPr/>
          </p:nvSpPr>
          <p:spPr>
            <a:xfrm>
              <a:off x="7989337" y="1544495"/>
              <a:ext cx="93663" cy="66675"/>
            </a:xfrm>
            <a:custGeom>
              <a:avLst/>
              <a:gdLst/>
              <a:ahLst/>
              <a:cxnLst>
                <a:cxn ang="0">
                  <a:pos x="82423" y="18521"/>
                </a:cxn>
                <a:cxn ang="0">
                  <a:pos x="14986" y="59267"/>
                </a:cxn>
                <a:cxn ang="0">
                  <a:pos x="7493" y="48154"/>
                </a:cxn>
                <a:cxn ang="0">
                  <a:pos x="82423" y="3704"/>
                </a:cxn>
                <a:cxn ang="0">
                  <a:pos x="82423" y="18521"/>
                </a:cxn>
              </a:cxnLst>
              <a:pathLst>
                <a:path w="25" h="18">
                  <a:moveTo>
                    <a:pt x="22" y="5"/>
                  </a:moveTo>
                  <a:cubicBezTo>
                    <a:pt x="16" y="8"/>
                    <a:pt x="9" y="12"/>
                    <a:pt x="4" y="16"/>
                  </a:cubicBezTo>
                  <a:cubicBezTo>
                    <a:pt x="1" y="18"/>
                    <a:pt x="0" y="14"/>
                    <a:pt x="2" y="13"/>
                  </a:cubicBezTo>
                  <a:cubicBezTo>
                    <a:pt x="8" y="8"/>
                    <a:pt x="15" y="4"/>
                    <a:pt x="22" y="1"/>
                  </a:cubicBezTo>
                  <a:cubicBezTo>
                    <a:pt x="25" y="0"/>
                    <a:pt x="24" y="4"/>
                    <a:pt x="22" y="5"/>
                  </a:cubicBezTo>
                  <a:close/>
                </a:path>
              </a:pathLst>
            </a:custGeom>
            <a:solidFill>
              <a:srgbClr val="F6ECE4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67" name="Freeform 32"/>
            <p:cNvSpPr/>
            <p:nvPr/>
          </p:nvSpPr>
          <p:spPr>
            <a:xfrm>
              <a:off x="8005212" y="1558783"/>
              <a:ext cx="93663" cy="65088"/>
            </a:xfrm>
            <a:custGeom>
              <a:avLst/>
              <a:gdLst/>
              <a:ahLst/>
              <a:cxnLst>
                <a:cxn ang="0">
                  <a:pos x="82423" y="19144"/>
                </a:cxn>
                <a:cxn ang="0">
                  <a:pos x="14986" y="57431"/>
                </a:cxn>
                <a:cxn ang="0">
                  <a:pos x="7493" y="45944"/>
                </a:cxn>
                <a:cxn ang="0">
                  <a:pos x="78677" y="7657"/>
                </a:cxn>
                <a:cxn ang="0">
                  <a:pos x="82423" y="19144"/>
                </a:cxn>
              </a:cxnLst>
              <a:pathLst>
                <a:path w="25" h="17">
                  <a:moveTo>
                    <a:pt x="22" y="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1" y="17"/>
                    <a:pt x="0" y="13"/>
                    <a:pt x="2" y="1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4" y="0"/>
                    <a:pt x="25" y="4"/>
                    <a:pt x="22" y="5"/>
                  </a:cubicBezTo>
                  <a:close/>
                </a:path>
              </a:pathLst>
            </a:custGeom>
            <a:solidFill>
              <a:srgbClr val="F6ECE4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68" name="Freeform 33"/>
            <p:cNvSpPr/>
            <p:nvPr/>
          </p:nvSpPr>
          <p:spPr>
            <a:xfrm>
              <a:off x="7843287" y="1257158"/>
              <a:ext cx="127000" cy="120650"/>
            </a:xfrm>
            <a:custGeom>
              <a:avLst/>
              <a:gdLst/>
              <a:ahLst/>
              <a:cxnLst>
                <a:cxn ang="0">
                  <a:pos x="112059" y="75406"/>
                </a:cxn>
                <a:cxn ang="0">
                  <a:pos x="63500" y="71636"/>
                </a:cxn>
                <a:cxn ang="0">
                  <a:pos x="41088" y="113109"/>
                </a:cxn>
                <a:cxn ang="0">
                  <a:pos x="29882" y="116880"/>
                </a:cxn>
                <a:cxn ang="0">
                  <a:pos x="18676" y="116880"/>
                </a:cxn>
                <a:cxn ang="0">
                  <a:pos x="7471" y="82947"/>
                </a:cxn>
                <a:cxn ang="0">
                  <a:pos x="33618" y="11311"/>
                </a:cxn>
                <a:cxn ang="0">
                  <a:pos x="112059" y="49014"/>
                </a:cxn>
                <a:cxn ang="0">
                  <a:pos x="112059" y="75406"/>
                </a:cxn>
              </a:cxnLst>
              <a:pathLst>
                <a:path w="34" h="32">
                  <a:moveTo>
                    <a:pt x="30" y="20"/>
                  </a:moveTo>
                  <a:cubicBezTo>
                    <a:pt x="26" y="18"/>
                    <a:pt x="20" y="18"/>
                    <a:pt x="17" y="19"/>
                  </a:cubicBezTo>
                  <a:cubicBezTo>
                    <a:pt x="12" y="20"/>
                    <a:pt x="11" y="25"/>
                    <a:pt x="11" y="30"/>
                  </a:cubicBezTo>
                  <a:cubicBezTo>
                    <a:pt x="10" y="30"/>
                    <a:pt x="9" y="31"/>
                    <a:pt x="8" y="31"/>
                  </a:cubicBezTo>
                  <a:cubicBezTo>
                    <a:pt x="8" y="32"/>
                    <a:pt x="6" y="32"/>
                    <a:pt x="5" y="31"/>
                  </a:cubicBezTo>
                  <a:cubicBezTo>
                    <a:pt x="4" y="28"/>
                    <a:pt x="2" y="25"/>
                    <a:pt x="2" y="22"/>
                  </a:cubicBezTo>
                  <a:cubicBezTo>
                    <a:pt x="0" y="16"/>
                    <a:pt x="2" y="6"/>
                    <a:pt x="9" y="3"/>
                  </a:cubicBezTo>
                  <a:cubicBezTo>
                    <a:pt x="17" y="0"/>
                    <a:pt x="25" y="7"/>
                    <a:pt x="30" y="13"/>
                  </a:cubicBezTo>
                  <a:cubicBezTo>
                    <a:pt x="33" y="16"/>
                    <a:pt x="34" y="17"/>
                    <a:pt x="30" y="20"/>
                  </a:cubicBezTo>
                  <a:close/>
                </a:path>
              </a:pathLst>
            </a:custGeom>
            <a:solidFill>
              <a:srgbClr val="F6ECE4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69" name="Freeform 34"/>
            <p:cNvSpPr/>
            <p:nvPr/>
          </p:nvSpPr>
          <p:spPr>
            <a:xfrm>
              <a:off x="7884562" y="1325420"/>
              <a:ext cx="71438" cy="46038"/>
            </a:xfrm>
            <a:custGeom>
              <a:avLst/>
              <a:gdLst/>
              <a:ahLst/>
              <a:cxnLst>
                <a:cxn ang="0">
                  <a:pos x="71438" y="7673"/>
                </a:cxn>
                <a:cxn ang="0">
                  <a:pos x="67678" y="7673"/>
                </a:cxn>
                <a:cxn ang="0">
                  <a:pos x="33839" y="30692"/>
                </a:cxn>
                <a:cxn ang="0">
                  <a:pos x="0" y="46038"/>
                </a:cxn>
                <a:cxn ang="0">
                  <a:pos x="22559" y="3837"/>
                </a:cxn>
                <a:cxn ang="0">
                  <a:pos x="71438" y="7673"/>
                </a:cxn>
              </a:cxnLst>
              <a:pathLst>
                <a:path w="19" h="12">
                  <a:moveTo>
                    <a:pt x="19" y="2"/>
                  </a:moveTo>
                  <a:cubicBezTo>
                    <a:pt x="18" y="2"/>
                    <a:pt x="18" y="2"/>
                    <a:pt x="18" y="2"/>
                  </a:cubicBezTo>
                  <a:cubicBezTo>
                    <a:pt x="15" y="4"/>
                    <a:pt x="12" y="6"/>
                    <a:pt x="9" y="8"/>
                  </a:cubicBezTo>
                  <a:cubicBezTo>
                    <a:pt x="7" y="9"/>
                    <a:pt x="3" y="10"/>
                    <a:pt x="0" y="12"/>
                  </a:cubicBezTo>
                  <a:cubicBezTo>
                    <a:pt x="0" y="7"/>
                    <a:pt x="1" y="2"/>
                    <a:pt x="6" y="1"/>
                  </a:cubicBezTo>
                  <a:cubicBezTo>
                    <a:pt x="9" y="0"/>
                    <a:pt x="15" y="0"/>
                    <a:pt x="19" y="2"/>
                  </a:cubicBezTo>
                  <a:close/>
                </a:path>
              </a:pathLst>
            </a:custGeom>
            <a:solidFill>
              <a:srgbClr val="FAF8F6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70" name="Freeform 35"/>
            <p:cNvSpPr/>
            <p:nvPr/>
          </p:nvSpPr>
          <p:spPr>
            <a:xfrm>
              <a:off x="5750962" y="2131870"/>
              <a:ext cx="744538" cy="1077913"/>
            </a:xfrm>
            <a:custGeom>
              <a:avLst/>
              <a:gdLst/>
              <a:ahLst/>
              <a:cxnLst>
                <a:cxn ang="0">
                  <a:pos x="744538" y="233363"/>
                </a:cxn>
                <a:cxn ang="0">
                  <a:pos x="541338" y="1077913"/>
                </a:cxn>
                <a:cxn ang="0">
                  <a:pos x="0" y="1077913"/>
                </a:cxn>
                <a:cxn ang="0">
                  <a:pos x="0" y="636588"/>
                </a:cxn>
                <a:cxn ang="0">
                  <a:pos x="319088" y="0"/>
                </a:cxn>
                <a:cxn ang="0">
                  <a:pos x="387350" y="38100"/>
                </a:cxn>
                <a:cxn ang="0">
                  <a:pos x="703263" y="211138"/>
                </a:cxn>
                <a:cxn ang="0">
                  <a:pos x="744538" y="233363"/>
                </a:cxn>
              </a:cxnLst>
              <a:pathLst>
                <a:path w="469" h="679">
                  <a:moveTo>
                    <a:pt x="469" y="147"/>
                  </a:moveTo>
                  <a:lnTo>
                    <a:pt x="341" y="679"/>
                  </a:lnTo>
                  <a:lnTo>
                    <a:pt x="0" y="679"/>
                  </a:lnTo>
                  <a:lnTo>
                    <a:pt x="0" y="401"/>
                  </a:lnTo>
                  <a:lnTo>
                    <a:pt x="201" y="0"/>
                  </a:lnTo>
                  <a:lnTo>
                    <a:pt x="244" y="24"/>
                  </a:lnTo>
                  <a:lnTo>
                    <a:pt x="443" y="133"/>
                  </a:lnTo>
                  <a:lnTo>
                    <a:pt x="469" y="147"/>
                  </a:lnTo>
                  <a:close/>
                </a:path>
              </a:pathLst>
            </a:custGeom>
            <a:solidFill>
              <a:srgbClr val="FEA635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71" name="Freeform 36"/>
            <p:cNvSpPr/>
            <p:nvPr/>
          </p:nvSpPr>
          <p:spPr>
            <a:xfrm>
              <a:off x="6135137" y="1336533"/>
              <a:ext cx="950913" cy="1009650"/>
            </a:xfrm>
            <a:custGeom>
              <a:avLst/>
              <a:gdLst/>
              <a:ahLst/>
              <a:cxnLst>
                <a:cxn ang="0">
                  <a:pos x="887018" y="241110"/>
                </a:cxn>
                <a:cxn ang="0">
                  <a:pos x="849432" y="290086"/>
                </a:cxn>
                <a:cxn ang="0">
                  <a:pos x="785537" y="372968"/>
                </a:cxn>
                <a:cxn ang="0">
                  <a:pos x="695332" y="485988"/>
                </a:cxn>
                <a:cxn ang="0">
                  <a:pos x="657746" y="534964"/>
                </a:cxn>
                <a:cxn ang="0">
                  <a:pos x="650229" y="546266"/>
                </a:cxn>
                <a:cxn ang="0">
                  <a:pos x="650229" y="550033"/>
                </a:cxn>
                <a:cxn ang="0">
                  <a:pos x="642712" y="557568"/>
                </a:cxn>
                <a:cxn ang="0">
                  <a:pos x="642712" y="561335"/>
                </a:cxn>
                <a:cxn ang="0">
                  <a:pos x="620161" y="587707"/>
                </a:cxn>
                <a:cxn ang="0">
                  <a:pos x="612644" y="599009"/>
                </a:cxn>
                <a:cxn ang="0">
                  <a:pos x="608885" y="602776"/>
                </a:cxn>
                <a:cxn ang="0">
                  <a:pos x="567541" y="689425"/>
                </a:cxn>
                <a:cxn ang="0">
                  <a:pos x="484853" y="821282"/>
                </a:cxn>
                <a:cxn ang="0">
                  <a:pos x="383372" y="923001"/>
                </a:cxn>
                <a:cxn ang="0">
                  <a:pos x="364579" y="941838"/>
                </a:cxn>
                <a:cxn ang="0">
                  <a:pos x="319477" y="1009650"/>
                </a:cxn>
                <a:cxn ang="0">
                  <a:pos x="0" y="840119"/>
                </a:cxn>
                <a:cxn ang="0">
                  <a:pos x="154101" y="406874"/>
                </a:cxn>
                <a:cxn ang="0">
                  <a:pos x="229272" y="244878"/>
                </a:cxn>
                <a:cxn ang="0">
                  <a:pos x="398406" y="37674"/>
                </a:cxn>
                <a:cxn ang="0">
                  <a:pos x="402165" y="30139"/>
                </a:cxn>
                <a:cxn ang="0">
                  <a:pos x="405923" y="26371"/>
                </a:cxn>
                <a:cxn ang="0">
                  <a:pos x="409682" y="22604"/>
                </a:cxn>
                <a:cxn ang="0">
                  <a:pos x="417199" y="18837"/>
                </a:cxn>
                <a:cxn ang="0">
                  <a:pos x="420958" y="15069"/>
                </a:cxn>
                <a:cxn ang="0">
                  <a:pos x="428475" y="11302"/>
                </a:cxn>
                <a:cxn ang="0">
                  <a:pos x="428475" y="11302"/>
                </a:cxn>
                <a:cxn ang="0">
                  <a:pos x="432233" y="7535"/>
                </a:cxn>
                <a:cxn ang="0">
                  <a:pos x="435992" y="7535"/>
                </a:cxn>
                <a:cxn ang="0">
                  <a:pos x="451026" y="3767"/>
                </a:cxn>
                <a:cxn ang="0">
                  <a:pos x="469819" y="0"/>
                </a:cxn>
                <a:cxn ang="0">
                  <a:pos x="507404" y="0"/>
                </a:cxn>
                <a:cxn ang="0">
                  <a:pos x="507404" y="192135"/>
                </a:cxn>
                <a:cxn ang="0">
                  <a:pos x="507404" y="192135"/>
                </a:cxn>
                <a:cxn ang="0">
                  <a:pos x="488611" y="218506"/>
                </a:cxn>
                <a:cxn ang="0">
                  <a:pos x="507404" y="305155"/>
                </a:cxn>
                <a:cxn ang="0">
                  <a:pos x="511163" y="312690"/>
                </a:cxn>
                <a:cxn ang="0">
                  <a:pos x="511163" y="312690"/>
                </a:cxn>
                <a:cxn ang="0">
                  <a:pos x="526197" y="372968"/>
                </a:cxn>
                <a:cxn ang="0">
                  <a:pos x="526197" y="395572"/>
                </a:cxn>
                <a:cxn ang="0">
                  <a:pos x="544990" y="376735"/>
                </a:cxn>
                <a:cxn ang="0">
                  <a:pos x="714124" y="184600"/>
                </a:cxn>
                <a:cxn ang="0">
                  <a:pos x="725400" y="169531"/>
                </a:cxn>
                <a:cxn ang="0">
                  <a:pos x="759227" y="128090"/>
                </a:cxn>
                <a:cxn ang="0">
                  <a:pos x="853191" y="48976"/>
                </a:cxn>
                <a:cxn ang="0">
                  <a:pos x="856949" y="48976"/>
                </a:cxn>
                <a:cxn ang="0">
                  <a:pos x="943396" y="105486"/>
                </a:cxn>
                <a:cxn ang="0">
                  <a:pos x="887018" y="241110"/>
                </a:cxn>
              </a:cxnLst>
              <a:pathLst>
                <a:path w="253" h="268">
                  <a:moveTo>
                    <a:pt x="236" y="64"/>
                  </a:moveTo>
                  <a:cubicBezTo>
                    <a:pt x="230" y="72"/>
                    <a:pt x="232" y="70"/>
                    <a:pt x="226" y="77"/>
                  </a:cubicBezTo>
                  <a:cubicBezTo>
                    <a:pt x="209" y="99"/>
                    <a:pt x="209" y="99"/>
                    <a:pt x="209" y="99"/>
                  </a:cubicBezTo>
                  <a:cubicBezTo>
                    <a:pt x="185" y="129"/>
                    <a:pt x="185" y="129"/>
                    <a:pt x="185" y="129"/>
                  </a:cubicBezTo>
                  <a:cubicBezTo>
                    <a:pt x="175" y="142"/>
                    <a:pt x="175" y="142"/>
                    <a:pt x="175" y="142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3" y="146"/>
                    <a:pt x="173" y="146"/>
                    <a:pt x="173" y="146"/>
                  </a:cubicBezTo>
                  <a:cubicBezTo>
                    <a:pt x="171" y="148"/>
                    <a:pt x="171" y="148"/>
                    <a:pt x="171" y="148"/>
                  </a:cubicBezTo>
                  <a:cubicBezTo>
                    <a:pt x="171" y="149"/>
                    <a:pt x="171" y="149"/>
                    <a:pt x="171" y="149"/>
                  </a:cubicBezTo>
                  <a:cubicBezTo>
                    <a:pt x="165" y="156"/>
                    <a:pt x="165" y="156"/>
                    <a:pt x="165" y="156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2" y="160"/>
                    <a:pt x="162" y="160"/>
                    <a:pt x="162" y="160"/>
                  </a:cubicBezTo>
                  <a:cubicBezTo>
                    <a:pt x="159" y="168"/>
                    <a:pt x="154" y="176"/>
                    <a:pt x="151" y="183"/>
                  </a:cubicBezTo>
                  <a:cubicBezTo>
                    <a:pt x="145" y="196"/>
                    <a:pt x="138" y="207"/>
                    <a:pt x="129" y="218"/>
                  </a:cubicBezTo>
                  <a:cubicBezTo>
                    <a:pt x="121" y="228"/>
                    <a:pt x="112" y="238"/>
                    <a:pt x="102" y="245"/>
                  </a:cubicBezTo>
                  <a:cubicBezTo>
                    <a:pt x="101" y="245"/>
                    <a:pt x="98" y="250"/>
                    <a:pt x="97" y="250"/>
                  </a:cubicBezTo>
                  <a:cubicBezTo>
                    <a:pt x="85" y="268"/>
                    <a:pt x="85" y="268"/>
                    <a:pt x="85" y="268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3" y="98"/>
                    <a:pt x="58" y="69"/>
                    <a:pt x="61" y="65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10" y="6"/>
                    <a:pt x="110" y="5"/>
                    <a:pt x="111" y="5"/>
                  </a:cubicBezTo>
                  <a:cubicBezTo>
                    <a:pt x="111" y="4"/>
                    <a:pt x="112" y="4"/>
                    <a:pt x="112" y="4"/>
                  </a:cubicBezTo>
                  <a:cubicBezTo>
                    <a:pt x="113" y="3"/>
                    <a:pt x="113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5" y="2"/>
                    <a:pt x="115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7" y="1"/>
                    <a:pt x="118" y="1"/>
                    <a:pt x="120" y="1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51"/>
                    <a:pt x="135" y="51"/>
                    <a:pt x="135" y="51"/>
                  </a:cubicBezTo>
                  <a:cubicBezTo>
                    <a:pt x="135" y="51"/>
                    <a:pt x="135" y="51"/>
                    <a:pt x="135" y="51"/>
                  </a:cubicBezTo>
                  <a:cubicBezTo>
                    <a:pt x="130" y="58"/>
                    <a:pt x="130" y="58"/>
                    <a:pt x="130" y="58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40" y="99"/>
                    <a:pt x="140" y="99"/>
                    <a:pt x="140" y="99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1" y="48"/>
                    <a:pt x="192" y="46"/>
                    <a:pt x="193" y="45"/>
                  </a:cubicBezTo>
                  <a:cubicBezTo>
                    <a:pt x="196" y="41"/>
                    <a:pt x="199" y="38"/>
                    <a:pt x="202" y="34"/>
                  </a:cubicBezTo>
                  <a:cubicBezTo>
                    <a:pt x="210" y="25"/>
                    <a:pt x="220" y="14"/>
                    <a:pt x="227" y="13"/>
                  </a:cubicBezTo>
                  <a:cubicBezTo>
                    <a:pt x="228" y="13"/>
                    <a:pt x="228" y="13"/>
                    <a:pt x="228" y="13"/>
                  </a:cubicBezTo>
                  <a:cubicBezTo>
                    <a:pt x="240" y="10"/>
                    <a:pt x="250" y="17"/>
                    <a:pt x="251" y="28"/>
                  </a:cubicBezTo>
                  <a:cubicBezTo>
                    <a:pt x="253" y="42"/>
                    <a:pt x="244" y="55"/>
                    <a:pt x="236" y="64"/>
                  </a:cubicBezTo>
                </a:path>
              </a:pathLst>
            </a:custGeom>
            <a:solidFill>
              <a:srgbClr val="F4D7C5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72" name="Freeform 37"/>
            <p:cNvSpPr/>
            <p:nvPr/>
          </p:nvSpPr>
          <p:spPr>
            <a:xfrm>
              <a:off x="6822525" y="1585770"/>
              <a:ext cx="65088" cy="71438"/>
            </a:xfrm>
            <a:custGeom>
              <a:avLst/>
              <a:gdLst/>
              <a:ahLst/>
              <a:cxnLst>
                <a:cxn ang="0">
                  <a:pos x="49773" y="63918"/>
                </a:cxn>
                <a:cxn ang="0">
                  <a:pos x="11486" y="30079"/>
                </a:cxn>
                <a:cxn ang="0">
                  <a:pos x="19144" y="11280"/>
                </a:cxn>
                <a:cxn ang="0">
                  <a:pos x="57431" y="48879"/>
                </a:cxn>
                <a:cxn ang="0">
                  <a:pos x="65088" y="67678"/>
                </a:cxn>
                <a:cxn ang="0">
                  <a:pos x="49773" y="63918"/>
                </a:cxn>
              </a:cxnLst>
              <a:pathLst>
                <a:path w="17" h="19">
                  <a:moveTo>
                    <a:pt x="13" y="17"/>
                  </a:moveTo>
                  <a:cubicBezTo>
                    <a:pt x="9" y="14"/>
                    <a:pt x="6" y="11"/>
                    <a:pt x="3" y="8"/>
                  </a:cubicBezTo>
                  <a:cubicBezTo>
                    <a:pt x="0" y="5"/>
                    <a:pt x="2" y="0"/>
                    <a:pt x="5" y="3"/>
                  </a:cubicBezTo>
                  <a:cubicBezTo>
                    <a:pt x="9" y="6"/>
                    <a:pt x="12" y="10"/>
                    <a:pt x="15" y="13"/>
                  </a:cubicBezTo>
                  <a:cubicBezTo>
                    <a:pt x="16" y="14"/>
                    <a:pt x="17" y="16"/>
                    <a:pt x="17" y="18"/>
                  </a:cubicBezTo>
                  <a:cubicBezTo>
                    <a:pt x="16" y="19"/>
                    <a:pt x="14" y="18"/>
                    <a:pt x="13" y="17"/>
                  </a:cubicBezTo>
                  <a:close/>
                </a:path>
              </a:pathLst>
            </a:custGeom>
            <a:solidFill>
              <a:srgbClr val="F6ECE4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73" name="Freeform 38"/>
            <p:cNvSpPr/>
            <p:nvPr/>
          </p:nvSpPr>
          <p:spPr>
            <a:xfrm>
              <a:off x="6846337" y="1558783"/>
              <a:ext cx="82550" cy="82550"/>
            </a:xfrm>
            <a:custGeom>
              <a:avLst/>
              <a:gdLst/>
              <a:ahLst/>
              <a:cxnLst>
                <a:cxn ang="0">
                  <a:pos x="56284" y="71293"/>
                </a:cxn>
                <a:cxn ang="0">
                  <a:pos x="11257" y="30018"/>
                </a:cxn>
                <a:cxn ang="0">
                  <a:pos x="26266" y="11257"/>
                </a:cxn>
                <a:cxn ang="0">
                  <a:pos x="67541" y="56284"/>
                </a:cxn>
                <a:cxn ang="0">
                  <a:pos x="56284" y="71293"/>
                </a:cxn>
              </a:cxnLst>
              <a:pathLst>
                <a:path w="22" h="22">
                  <a:moveTo>
                    <a:pt x="15" y="19"/>
                  </a:moveTo>
                  <a:cubicBezTo>
                    <a:pt x="11" y="16"/>
                    <a:pt x="8" y="11"/>
                    <a:pt x="3" y="8"/>
                  </a:cubicBezTo>
                  <a:cubicBezTo>
                    <a:pt x="0" y="5"/>
                    <a:pt x="3" y="0"/>
                    <a:pt x="7" y="3"/>
                  </a:cubicBezTo>
                  <a:cubicBezTo>
                    <a:pt x="11" y="7"/>
                    <a:pt x="14" y="11"/>
                    <a:pt x="18" y="15"/>
                  </a:cubicBezTo>
                  <a:cubicBezTo>
                    <a:pt x="22" y="17"/>
                    <a:pt x="19" y="22"/>
                    <a:pt x="15" y="19"/>
                  </a:cubicBezTo>
                  <a:close/>
                </a:path>
              </a:pathLst>
            </a:custGeom>
            <a:solidFill>
              <a:srgbClr val="F6ECE4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74" name="Freeform 39"/>
            <p:cNvSpPr/>
            <p:nvPr/>
          </p:nvSpPr>
          <p:spPr>
            <a:xfrm>
              <a:off x="6936825" y="1446070"/>
              <a:ext cx="82550" cy="74613"/>
            </a:xfrm>
            <a:custGeom>
              <a:avLst/>
              <a:gdLst/>
              <a:ahLst/>
              <a:cxnLst>
                <a:cxn ang="0">
                  <a:pos x="0" y="11192"/>
                </a:cxn>
                <a:cxn ang="0">
                  <a:pos x="26266" y="44768"/>
                </a:cxn>
                <a:cxn ang="0">
                  <a:pos x="63789" y="70882"/>
                </a:cxn>
                <a:cxn ang="0">
                  <a:pos x="71293" y="74613"/>
                </a:cxn>
                <a:cxn ang="0">
                  <a:pos x="48780" y="7461"/>
                </a:cxn>
                <a:cxn ang="0">
                  <a:pos x="0" y="11192"/>
                </a:cxn>
              </a:cxnLst>
              <a:pathLst>
                <a:path w="22" h="20">
                  <a:moveTo>
                    <a:pt x="0" y="3"/>
                  </a:moveTo>
                  <a:cubicBezTo>
                    <a:pt x="1" y="7"/>
                    <a:pt x="5" y="10"/>
                    <a:pt x="7" y="12"/>
                  </a:cubicBezTo>
                  <a:cubicBezTo>
                    <a:pt x="10" y="14"/>
                    <a:pt x="14" y="17"/>
                    <a:pt x="17" y="19"/>
                  </a:cubicBezTo>
                  <a:cubicBezTo>
                    <a:pt x="18" y="20"/>
                    <a:pt x="18" y="20"/>
                    <a:pt x="19" y="20"/>
                  </a:cubicBezTo>
                  <a:cubicBezTo>
                    <a:pt x="22" y="15"/>
                    <a:pt x="19" y="4"/>
                    <a:pt x="13" y="2"/>
                  </a:cubicBezTo>
                  <a:cubicBezTo>
                    <a:pt x="9" y="0"/>
                    <a:pt x="4" y="2"/>
                    <a:pt x="0" y="3"/>
                  </a:cubicBezTo>
                  <a:close/>
                </a:path>
              </a:pathLst>
            </a:custGeom>
            <a:solidFill>
              <a:srgbClr val="FAF8F6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75" name="Freeform 40"/>
            <p:cNvSpPr/>
            <p:nvPr/>
          </p:nvSpPr>
          <p:spPr>
            <a:xfrm>
              <a:off x="6936825" y="1382570"/>
              <a:ext cx="146050" cy="146050"/>
            </a:xfrm>
            <a:custGeom>
              <a:avLst/>
              <a:gdLst/>
              <a:ahLst/>
              <a:cxnLst>
                <a:cxn ang="0">
                  <a:pos x="0" y="63663"/>
                </a:cxn>
                <a:cxn ang="0">
                  <a:pos x="0" y="74897"/>
                </a:cxn>
                <a:cxn ang="0">
                  <a:pos x="48683" y="71153"/>
                </a:cxn>
                <a:cxn ang="0">
                  <a:pos x="71153" y="138560"/>
                </a:cxn>
                <a:cxn ang="0">
                  <a:pos x="97367" y="131071"/>
                </a:cxn>
                <a:cxn ang="0">
                  <a:pos x="127326" y="41194"/>
                </a:cxn>
                <a:cxn ang="0">
                  <a:pos x="119836" y="26214"/>
                </a:cxn>
                <a:cxn ang="0">
                  <a:pos x="29959" y="37449"/>
                </a:cxn>
                <a:cxn ang="0">
                  <a:pos x="0" y="63663"/>
                </a:cxn>
              </a:cxnLst>
              <a:pathLst>
                <a:path w="39" h="39">
                  <a:moveTo>
                    <a:pt x="0" y="17"/>
                  </a:moveTo>
                  <a:cubicBezTo>
                    <a:pt x="0" y="18"/>
                    <a:pt x="0" y="19"/>
                    <a:pt x="0" y="20"/>
                  </a:cubicBezTo>
                  <a:cubicBezTo>
                    <a:pt x="4" y="19"/>
                    <a:pt x="9" y="17"/>
                    <a:pt x="13" y="19"/>
                  </a:cubicBezTo>
                  <a:cubicBezTo>
                    <a:pt x="19" y="21"/>
                    <a:pt x="22" y="32"/>
                    <a:pt x="19" y="37"/>
                  </a:cubicBezTo>
                  <a:cubicBezTo>
                    <a:pt x="22" y="39"/>
                    <a:pt x="23" y="39"/>
                    <a:pt x="26" y="35"/>
                  </a:cubicBezTo>
                  <a:cubicBezTo>
                    <a:pt x="32" y="29"/>
                    <a:pt x="39" y="19"/>
                    <a:pt x="34" y="11"/>
                  </a:cubicBezTo>
                  <a:cubicBezTo>
                    <a:pt x="33" y="9"/>
                    <a:pt x="32" y="8"/>
                    <a:pt x="32" y="7"/>
                  </a:cubicBezTo>
                  <a:cubicBezTo>
                    <a:pt x="26" y="0"/>
                    <a:pt x="17" y="2"/>
                    <a:pt x="8" y="10"/>
                  </a:cubicBezTo>
                  <a:cubicBezTo>
                    <a:pt x="5" y="12"/>
                    <a:pt x="2" y="15"/>
                    <a:pt x="0" y="17"/>
                  </a:cubicBezTo>
                </a:path>
              </a:pathLst>
            </a:custGeom>
            <a:solidFill>
              <a:srgbClr val="F6ECE4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76" name="Freeform 41"/>
            <p:cNvSpPr/>
            <p:nvPr/>
          </p:nvSpPr>
          <p:spPr>
            <a:xfrm>
              <a:off x="8444950" y="2146158"/>
              <a:ext cx="681038" cy="1063625"/>
            </a:xfrm>
            <a:custGeom>
              <a:avLst/>
              <a:gdLst/>
              <a:ahLst/>
              <a:cxnLst>
                <a:cxn ang="0">
                  <a:pos x="0" y="271463"/>
                </a:cxn>
                <a:cxn ang="0">
                  <a:pos x="508000" y="0"/>
                </a:cxn>
                <a:cxn ang="0">
                  <a:pos x="681038" y="230188"/>
                </a:cxn>
                <a:cxn ang="0">
                  <a:pos x="681038" y="1063625"/>
                </a:cxn>
                <a:cxn ang="0">
                  <a:pos x="342900" y="1063625"/>
                </a:cxn>
                <a:cxn ang="0">
                  <a:pos x="0" y="271463"/>
                </a:cxn>
              </a:cxnLst>
              <a:pathLst>
                <a:path w="429" h="670">
                  <a:moveTo>
                    <a:pt x="0" y="171"/>
                  </a:moveTo>
                  <a:lnTo>
                    <a:pt x="320" y="0"/>
                  </a:lnTo>
                  <a:lnTo>
                    <a:pt x="429" y="145"/>
                  </a:lnTo>
                  <a:lnTo>
                    <a:pt x="429" y="670"/>
                  </a:lnTo>
                  <a:lnTo>
                    <a:pt x="216" y="670"/>
                  </a:lnTo>
                  <a:lnTo>
                    <a:pt x="0" y="171"/>
                  </a:lnTo>
                  <a:close/>
                </a:path>
              </a:pathLst>
            </a:custGeom>
            <a:solidFill>
              <a:srgbClr val="FEA635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77" name="Freeform 42"/>
            <p:cNvSpPr>
              <a:spLocks noEditPoints="1"/>
            </p:cNvSpPr>
            <p:nvPr/>
          </p:nvSpPr>
          <p:spPr>
            <a:xfrm>
              <a:off x="6720925" y="1898508"/>
              <a:ext cx="919163" cy="90488"/>
            </a:xfrm>
            <a:custGeom>
              <a:avLst/>
              <a:gdLst/>
              <a:ahLst/>
              <a:cxnLst>
                <a:cxn ang="0">
                  <a:pos x="0" y="90488"/>
                </a:cxn>
                <a:cxn ang="0">
                  <a:pos x="0" y="90488"/>
                </a:cxn>
                <a:cxn ang="0">
                  <a:pos x="489718" y="90488"/>
                </a:cxn>
                <a:cxn ang="0">
                  <a:pos x="0" y="90488"/>
                </a:cxn>
                <a:cxn ang="0">
                  <a:pos x="828754" y="0"/>
                </a:cxn>
                <a:cxn ang="0">
                  <a:pos x="501019" y="0"/>
                </a:cxn>
                <a:cxn ang="0">
                  <a:pos x="489718" y="90488"/>
                </a:cxn>
                <a:cxn ang="0">
                  <a:pos x="919163" y="90488"/>
                </a:cxn>
                <a:cxn ang="0">
                  <a:pos x="828754" y="0"/>
                </a:cxn>
              </a:cxnLst>
              <a:pathLst>
                <a:path w="244" h="24"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130" y="24"/>
                    <a:pt x="130" y="24"/>
                    <a:pt x="13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220" y="0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130" y="24"/>
                    <a:pt x="130" y="24"/>
                    <a:pt x="130" y="24"/>
                  </a:cubicBezTo>
                  <a:cubicBezTo>
                    <a:pt x="244" y="24"/>
                    <a:pt x="244" y="24"/>
                    <a:pt x="244" y="24"/>
                  </a:cubicBezTo>
                  <a:cubicBezTo>
                    <a:pt x="220" y="0"/>
                    <a:pt x="220" y="0"/>
                    <a:pt x="220" y="0"/>
                  </a:cubicBezTo>
                </a:path>
              </a:pathLst>
            </a:custGeom>
            <a:solidFill>
              <a:srgbClr val="3D3245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78" name="Freeform 43"/>
            <p:cNvSpPr/>
            <p:nvPr/>
          </p:nvSpPr>
          <p:spPr>
            <a:xfrm>
              <a:off x="7222575" y="1649270"/>
              <a:ext cx="327025" cy="249238"/>
            </a:xfrm>
            <a:custGeom>
              <a:avLst/>
              <a:gdLst/>
              <a:ahLst/>
              <a:cxnLst>
                <a:cxn ang="0">
                  <a:pos x="78937" y="0"/>
                </a:cxn>
                <a:cxn ang="0">
                  <a:pos x="41348" y="18882"/>
                </a:cxn>
                <a:cxn ang="0">
                  <a:pos x="33830" y="18882"/>
                </a:cxn>
                <a:cxn ang="0">
                  <a:pos x="0" y="249238"/>
                </a:cxn>
                <a:cxn ang="0">
                  <a:pos x="327025" y="249238"/>
                </a:cxn>
                <a:cxn ang="0">
                  <a:pos x="78937" y="0"/>
                </a:cxn>
              </a:cxnLst>
              <a:pathLst>
                <a:path w="87" h="66">
                  <a:moveTo>
                    <a:pt x="21" y="0"/>
                  </a:moveTo>
                  <a:cubicBezTo>
                    <a:pt x="19" y="3"/>
                    <a:pt x="15" y="5"/>
                    <a:pt x="11" y="5"/>
                  </a:cubicBezTo>
                  <a:cubicBezTo>
                    <a:pt x="10" y="5"/>
                    <a:pt x="10" y="5"/>
                    <a:pt x="9" y="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C7C7C7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79" name="Freeform 44"/>
            <p:cNvSpPr/>
            <p:nvPr/>
          </p:nvSpPr>
          <p:spPr>
            <a:xfrm>
              <a:off x="6720925" y="1898508"/>
              <a:ext cx="501650" cy="90488"/>
            </a:xfrm>
            <a:custGeom>
              <a:avLst/>
              <a:gdLst/>
              <a:ahLst/>
              <a:cxnLst>
                <a:cxn ang="0">
                  <a:pos x="501650" y="0"/>
                </a:cxn>
                <a:cxn ang="0">
                  <a:pos x="56577" y="0"/>
                </a:cxn>
                <a:cxn ang="0">
                  <a:pos x="56577" y="0"/>
                </a:cxn>
                <a:cxn ang="0">
                  <a:pos x="33946" y="26392"/>
                </a:cxn>
                <a:cxn ang="0">
                  <a:pos x="26403" y="37703"/>
                </a:cxn>
                <a:cxn ang="0">
                  <a:pos x="22631" y="41474"/>
                </a:cxn>
                <a:cxn ang="0">
                  <a:pos x="3772" y="86718"/>
                </a:cxn>
                <a:cxn ang="0">
                  <a:pos x="0" y="90488"/>
                </a:cxn>
                <a:cxn ang="0">
                  <a:pos x="490335" y="90488"/>
                </a:cxn>
                <a:cxn ang="0">
                  <a:pos x="501650" y="0"/>
                </a:cxn>
              </a:cxnLst>
              <a:pathLst>
                <a:path w="133" h="24">
                  <a:moveTo>
                    <a:pt x="13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5"/>
                    <a:pt x="3" y="19"/>
                    <a:pt x="1" y="23"/>
                  </a:cubicBezTo>
                  <a:cubicBezTo>
                    <a:pt x="1" y="23"/>
                    <a:pt x="1" y="24"/>
                    <a:pt x="0" y="24"/>
                  </a:cubicBezTo>
                  <a:cubicBezTo>
                    <a:pt x="130" y="24"/>
                    <a:pt x="130" y="24"/>
                    <a:pt x="130" y="24"/>
                  </a:cubicBezTo>
                  <a:cubicBezTo>
                    <a:pt x="133" y="0"/>
                    <a:pt x="133" y="0"/>
                    <a:pt x="133" y="0"/>
                  </a:cubicBezTo>
                </a:path>
              </a:pathLst>
            </a:custGeom>
            <a:solidFill>
              <a:srgbClr val="6A6370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80" name="Freeform 45"/>
            <p:cNvSpPr/>
            <p:nvPr/>
          </p:nvSpPr>
          <p:spPr>
            <a:xfrm>
              <a:off x="6778075" y="1419083"/>
              <a:ext cx="477838" cy="479425"/>
            </a:xfrm>
            <a:custGeom>
              <a:avLst/>
              <a:gdLst/>
              <a:ahLst/>
              <a:cxnLst>
                <a:cxn ang="0">
                  <a:pos x="293475" y="0"/>
                </a:cxn>
                <a:cxn ang="0">
                  <a:pos x="301000" y="22650"/>
                </a:cxn>
                <a:cxn ang="0">
                  <a:pos x="244563" y="158550"/>
                </a:cxn>
                <a:cxn ang="0">
                  <a:pos x="206938" y="207625"/>
                </a:cxn>
                <a:cxn ang="0">
                  <a:pos x="142975" y="290675"/>
                </a:cxn>
                <a:cxn ang="0">
                  <a:pos x="52675" y="403925"/>
                </a:cxn>
                <a:cxn ang="0">
                  <a:pos x="15050" y="453000"/>
                </a:cxn>
                <a:cxn ang="0">
                  <a:pos x="7525" y="464325"/>
                </a:cxn>
                <a:cxn ang="0">
                  <a:pos x="7525" y="468100"/>
                </a:cxn>
                <a:cxn ang="0">
                  <a:pos x="0" y="475650"/>
                </a:cxn>
                <a:cxn ang="0">
                  <a:pos x="0" y="479425"/>
                </a:cxn>
                <a:cxn ang="0">
                  <a:pos x="443975" y="479425"/>
                </a:cxn>
                <a:cxn ang="0">
                  <a:pos x="477838" y="249150"/>
                </a:cxn>
                <a:cxn ang="0">
                  <a:pos x="432688" y="196300"/>
                </a:cxn>
                <a:cxn ang="0">
                  <a:pos x="451500" y="154775"/>
                </a:cxn>
                <a:cxn ang="0">
                  <a:pos x="421400" y="128350"/>
                </a:cxn>
                <a:cxn ang="0">
                  <a:pos x="402588" y="128350"/>
                </a:cxn>
                <a:cxn ang="0">
                  <a:pos x="376250" y="105700"/>
                </a:cxn>
                <a:cxn ang="0">
                  <a:pos x="364963" y="75500"/>
                </a:cxn>
                <a:cxn ang="0">
                  <a:pos x="361200" y="64175"/>
                </a:cxn>
                <a:cxn ang="0">
                  <a:pos x="293475" y="0"/>
                </a:cxn>
              </a:cxnLst>
              <a:pathLst>
                <a:path w="127" h="127">
                  <a:moveTo>
                    <a:pt x="78" y="0"/>
                  </a:moveTo>
                  <a:cubicBezTo>
                    <a:pt x="79" y="2"/>
                    <a:pt x="80" y="4"/>
                    <a:pt x="80" y="6"/>
                  </a:cubicBezTo>
                  <a:cubicBezTo>
                    <a:pt x="82" y="20"/>
                    <a:pt x="73" y="33"/>
                    <a:pt x="65" y="42"/>
                  </a:cubicBezTo>
                  <a:cubicBezTo>
                    <a:pt x="59" y="50"/>
                    <a:pt x="61" y="48"/>
                    <a:pt x="55" y="55"/>
                  </a:cubicBezTo>
                  <a:cubicBezTo>
                    <a:pt x="38" y="77"/>
                    <a:pt x="38" y="77"/>
                    <a:pt x="38" y="77"/>
                  </a:cubicBezTo>
                  <a:cubicBezTo>
                    <a:pt x="14" y="107"/>
                    <a:pt x="14" y="107"/>
                    <a:pt x="14" y="107"/>
                  </a:cubicBezTo>
                  <a:cubicBezTo>
                    <a:pt x="4" y="120"/>
                    <a:pt x="4" y="120"/>
                    <a:pt x="4" y="120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118" y="127"/>
                    <a:pt x="118" y="127"/>
                    <a:pt x="118" y="12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0" y="65"/>
                    <a:pt x="115" y="59"/>
                    <a:pt x="115" y="52"/>
                  </a:cubicBezTo>
                  <a:cubicBezTo>
                    <a:pt x="115" y="48"/>
                    <a:pt x="117" y="44"/>
                    <a:pt x="120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4" y="34"/>
                    <a:pt x="101" y="31"/>
                    <a:pt x="100" y="28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solidFill>
              <a:srgbClr val="CBCBCB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81" name="Freeform 46"/>
            <p:cNvSpPr/>
            <p:nvPr/>
          </p:nvSpPr>
          <p:spPr>
            <a:xfrm>
              <a:off x="7140025" y="1484170"/>
              <a:ext cx="58738" cy="635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671" y="11206"/>
                </a:cxn>
                <a:cxn ang="0">
                  <a:pos x="14685" y="41088"/>
                </a:cxn>
                <a:cxn ang="0">
                  <a:pos x="40382" y="63500"/>
                </a:cxn>
                <a:cxn ang="0">
                  <a:pos x="58738" y="63500"/>
                </a:cxn>
                <a:cxn ang="0">
                  <a:pos x="0" y="0"/>
                </a:cxn>
              </a:cxnLst>
              <a:pathLst>
                <a:path w="16" h="17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4"/>
                    <a:pt x="8" y="17"/>
                    <a:pt x="11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EA1B1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82" name="Freeform 47"/>
            <p:cNvSpPr/>
            <p:nvPr/>
          </p:nvSpPr>
          <p:spPr>
            <a:xfrm>
              <a:off x="7211462" y="1574658"/>
              <a:ext cx="88900" cy="93663"/>
            </a:xfrm>
            <a:custGeom>
              <a:avLst/>
              <a:gdLst/>
              <a:ahLst/>
              <a:cxnLst>
                <a:cxn ang="0">
                  <a:pos x="18521" y="0"/>
                </a:cxn>
                <a:cxn ang="0">
                  <a:pos x="0" y="41212"/>
                </a:cxn>
                <a:cxn ang="0">
                  <a:pos x="44450" y="93663"/>
                </a:cxn>
                <a:cxn ang="0">
                  <a:pos x="51858" y="93663"/>
                </a:cxn>
                <a:cxn ang="0">
                  <a:pos x="88900" y="74930"/>
                </a:cxn>
                <a:cxn ang="0">
                  <a:pos x="18521" y="0"/>
                </a:cxn>
              </a:cxnLst>
              <a:pathLst>
                <a:path w="24" h="25">
                  <a:moveTo>
                    <a:pt x="5" y="0"/>
                  </a:moveTo>
                  <a:cubicBezTo>
                    <a:pt x="2" y="3"/>
                    <a:pt x="0" y="7"/>
                    <a:pt x="0" y="11"/>
                  </a:cubicBezTo>
                  <a:cubicBezTo>
                    <a:pt x="0" y="18"/>
                    <a:pt x="5" y="24"/>
                    <a:pt x="12" y="25"/>
                  </a:cubicBezTo>
                  <a:cubicBezTo>
                    <a:pt x="13" y="25"/>
                    <a:pt x="13" y="25"/>
                    <a:pt x="14" y="25"/>
                  </a:cubicBezTo>
                  <a:cubicBezTo>
                    <a:pt x="18" y="25"/>
                    <a:pt x="22" y="23"/>
                    <a:pt x="24" y="2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4EA1B1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22583" name="Freeform 48"/>
            <p:cNvSpPr/>
            <p:nvPr/>
          </p:nvSpPr>
          <p:spPr>
            <a:xfrm>
              <a:off x="6720925" y="1984233"/>
              <a:ext cx="4763" cy="4763"/>
            </a:xfrm>
            <a:custGeom>
              <a:avLst/>
              <a:gdLst/>
              <a:ahLst/>
              <a:cxnLst>
                <a:cxn ang="0">
                  <a:pos x="4763" y="0"/>
                </a:cxn>
                <a:cxn ang="0">
                  <a:pos x="0" y="4763"/>
                </a:cxn>
                <a:cxn ang="0">
                  <a:pos x="0" y="4763"/>
                </a:cxn>
                <a:cxn ang="0">
                  <a:pos x="0" y="4763"/>
                </a:cxn>
                <a:cxn ang="0">
                  <a:pos x="4763" y="0"/>
                </a:cxn>
              </a:cxnLst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C9B1A2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</p:grpSp>
      <p:pic>
        <p:nvPicPr>
          <p:cNvPr id="2" name="Picture 1" descr="Screenshot (826)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1137285"/>
            <a:ext cx="12192000" cy="57200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文本框 3"/>
          <p:cNvSpPr txBox="1"/>
          <p:nvPr/>
        </p:nvSpPr>
        <p:spPr>
          <a:xfrm>
            <a:off x="228600" y="190500"/>
            <a:ext cx="2654300" cy="11988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en-GB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Tools &amp; Technologies Used</a:t>
            </a:r>
            <a:endParaRPr lang="en-US" altLang="en-GB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95263"/>
            <a:ext cx="109538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4339" name="Group 75"/>
          <p:cNvGrpSpPr/>
          <p:nvPr/>
        </p:nvGrpSpPr>
        <p:grpSpPr>
          <a:xfrm>
            <a:off x="7435850" y="1458913"/>
            <a:ext cx="2909888" cy="4133850"/>
            <a:chOff x="8099434" y="2121218"/>
            <a:chExt cx="1322388" cy="1878013"/>
          </a:xfrm>
        </p:grpSpPr>
        <p:sp>
          <p:nvSpPr>
            <p:cNvPr id="14340" name="Freeform 33"/>
            <p:cNvSpPr/>
            <p:nvPr/>
          </p:nvSpPr>
          <p:spPr>
            <a:xfrm>
              <a:off x="8099434" y="2121218"/>
              <a:ext cx="1322388" cy="1878013"/>
            </a:xfrm>
            <a:custGeom>
              <a:avLst/>
              <a:gdLst/>
              <a:ahLst/>
              <a:cxnLst>
                <a:cxn ang="0">
                  <a:pos x="1322388" y="1798638"/>
                </a:cxn>
                <a:cxn ang="0">
                  <a:pos x="1244694" y="1878013"/>
                </a:cxn>
                <a:cxn ang="0">
                  <a:pos x="79280" y="1878013"/>
                </a:cxn>
                <a:cxn ang="0">
                  <a:pos x="0" y="1798638"/>
                </a:cxn>
                <a:cxn ang="0">
                  <a:pos x="0" y="77788"/>
                </a:cxn>
                <a:cxn ang="0">
                  <a:pos x="79280" y="0"/>
                </a:cxn>
                <a:cxn ang="0">
                  <a:pos x="1244694" y="0"/>
                </a:cxn>
                <a:cxn ang="0">
                  <a:pos x="1322388" y="77788"/>
                </a:cxn>
                <a:cxn ang="0">
                  <a:pos x="1322388" y="1798638"/>
                </a:cxn>
              </a:cxnLst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rgbClr val="333333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14341" name="Freeform 34"/>
            <p:cNvSpPr/>
            <p:nvPr/>
          </p:nvSpPr>
          <p:spPr>
            <a:xfrm>
              <a:off x="8107372" y="2127568"/>
              <a:ext cx="1308100" cy="1863725"/>
            </a:xfrm>
            <a:custGeom>
              <a:avLst/>
              <a:gdLst/>
              <a:ahLst/>
              <a:cxnLst>
                <a:cxn ang="0">
                  <a:pos x="71351" y="1863725"/>
                </a:cxn>
                <a:cxn ang="0">
                  <a:pos x="0" y="1792288"/>
                </a:cxn>
                <a:cxn ang="0">
                  <a:pos x="0" y="71438"/>
                </a:cxn>
                <a:cxn ang="0">
                  <a:pos x="71351" y="0"/>
                </a:cxn>
                <a:cxn ang="0">
                  <a:pos x="1236749" y="0"/>
                </a:cxn>
                <a:cxn ang="0">
                  <a:pos x="1308100" y="71438"/>
                </a:cxn>
                <a:cxn ang="0">
                  <a:pos x="1308100" y="1792288"/>
                </a:cxn>
                <a:cxn ang="0">
                  <a:pos x="1236749" y="1863725"/>
                </a:cxn>
                <a:cxn ang="0">
                  <a:pos x="71351" y="1863725"/>
                </a:cxn>
              </a:cxnLst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rgbClr val="181818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14342" name="Oval 35"/>
            <p:cNvSpPr/>
            <p:nvPr/>
          </p:nvSpPr>
          <p:spPr>
            <a:xfrm>
              <a:off x="8748722" y="2197418"/>
              <a:ext cx="23813" cy="23813"/>
            </a:xfrm>
            <a:prstGeom prst="ellipse">
              <a:avLst/>
            </a:prstGeom>
            <a:solidFill>
              <a:srgbClr val="2C2C2C"/>
            </a:solidFill>
            <a:ln w="9525">
              <a:noFill/>
            </a:ln>
          </p:spPr>
          <p:txBody>
            <a:bodyPr anchor="t" anchorCtr="0"/>
            <a:p>
              <a:endParaRPr lang="id-ID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343" name="Oval 36"/>
            <p:cNvSpPr/>
            <p:nvPr/>
          </p:nvSpPr>
          <p:spPr>
            <a:xfrm>
              <a:off x="8748722" y="2195831"/>
              <a:ext cx="23813" cy="23813"/>
            </a:xfrm>
            <a:prstGeom prst="ellipse">
              <a:avLst/>
            </a:prstGeom>
            <a:solidFill>
              <a:srgbClr val="0A0A0A"/>
            </a:solidFill>
            <a:ln w="9525">
              <a:noFill/>
            </a:ln>
          </p:spPr>
          <p:txBody>
            <a:bodyPr anchor="t" anchorCtr="0"/>
            <a:p>
              <a:endParaRPr lang="id-ID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344" name="Oval 37"/>
            <p:cNvSpPr/>
            <p:nvPr/>
          </p:nvSpPr>
          <p:spPr>
            <a:xfrm>
              <a:off x="8753484" y="2200593"/>
              <a:ext cx="14288" cy="14288"/>
            </a:xfrm>
            <a:prstGeom prst="ellipse">
              <a:avLst/>
            </a:prstGeom>
            <a:solidFill>
              <a:srgbClr val="000000"/>
            </a:solidFill>
            <a:ln w="9525">
              <a:noFill/>
            </a:ln>
          </p:spPr>
          <p:txBody>
            <a:bodyPr anchor="t" anchorCtr="0"/>
            <a:p>
              <a:endParaRPr lang="id-ID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345" name="Oval 38"/>
            <p:cNvSpPr/>
            <p:nvPr/>
          </p:nvSpPr>
          <p:spPr>
            <a:xfrm>
              <a:off x="8756659" y="2203768"/>
              <a:ext cx="7938" cy="7938"/>
            </a:xfrm>
            <a:prstGeom prst="ellipse">
              <a:avLst/>
            </a:prstGeom>
            <a:solidFill>
              <a:srgbClr val="2C99B4"/>
            </a:solidFill>
            <a:ln w="9525">
              <a:noFill/>
            </a:ln>
          </p:spPr>
          <p:txBody>
            <a:bodyPr anchor="t" anchorCtr="0"/>
            <a:p>
              <a:endParaRPr lang="id-ID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346" name="Freeform 39"/>
            <p:cNvSpPr/>
            <p:nvPr/>
          </p:nvSpPr>
          <p:spPr>
            <a:xfrm>
              <a:off x="8759834" y="2206943"/>
              <a:ext cx="1588" cy="1588"/>
            </a:xfrm>
            <a:custGeom>
              <a:avLst/>
              <a:gdLst/>
              <a:ahLst/>
              <a:cxnLst>
                <a:cxn ang="0">
                  <a:pos x="1588" y="0"/>
                </a:cxn>
                <a:cxn ang="0">
                  <a:pos x="1588" y="1588"/>
                </a:cxn>
                <a:cxn ang="0">
                  <a:pos x="0" y="0"/>
                </a:cxn>
                <a:cxn ang="0">
                  <a:pos x="1588" y="0"/>
                </a:cxn>
                <a:cxn ang="0">
                  <a:pos x="1588" y="0"/>
                </a:cxn>
              </a:cxnLst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  <p:sp>
          <p:nvSpPr>
            <p:cNvPr id="14347" name="Rectangle 40"/>
            <p:cNvSpPr/>
            <p:nvPr/>
          </p:nvSpPr>
          <p:spPr>
            <a:xfrm>
              <a:off x="8723322" y="2203768"/>
              <a:ext cx="11113" cy="11113"/>
            </a:xfrm>
            <a:prstGeom prst="rect">
              <a:avLst/>
            </a:prstGeom>
            <a:solidFill>
              <a:srgbClr val="464646"/>
            </a:solidFill>
            <a:ln w="9525">
              <a:noFill/>
            </a:ln>
          </p:spPr>
          <p:txBody>
            <a:bodyPr anchor="t" anchorCtr="0"/>
            <a:p>
              <a:endParaRPr lang="id-ID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348" name="Rectangle 41"/>
            <p:cNvSpPr/>
            <p:nvPr/>
          </p:nvSpPr>
          <p:spPr>
            <a:xfrm>
              <a:off x="8178809" y="2278381"/>
              <a:ext cx="1165225" cy="1554163"/>
            </a:xfrm>
            <a:prstGeom prst="rect">
              <a:avLst/>
            </a:prstGeom>
            <a:solidFill>
              <a:srgbClr val="0C0D11"/>
            </a:solidFill>
            <a:ln w="9525">
              <a:noFill/>
            </a:ln>
          </p:spPr>
          <p:txBody>
            <a:bodyPr anchor="t" anchorCtr="0"/>
            <a:p>
              <a:endParaRPr lang="id-ID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349" name="Rectangle 42"/>
            <p:cNvSpPr/>
            <p:nvPr/>
          </p:nvSpPr>
          <p:spPr>
            <a:xfrm>
              <a:off x="8185159" y="2284731"/>
              <a:ext cx="1152525" cy="1541463"/>
            </a:xfrm>
            <a:prstGeom prst="rect">
              <a:avLst/>
            </a:prstGeom>
            <a:solidFill>
              <a:srgbClr val="7E7E7E"/>
            </a:solidFill>
            <a:ln w="9525">
              <a:noFill/>
            </a:ln>
          </p:spPr>
          <p:txBody>
            <a:bodyPr anchor="t" anchorCtr="0"/>
            <a:p>
              <a:endParaRPr lang="id-ID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350" name="Oval 43"/>
            <p:cNvSpPr/>
            <p:nvPr/>
          </p:nvSpPr>
          <p:spPr>
            <a:xfrm>
              <a:off x="8712209" y="3865881"/>
              <a:ext cx="98425" cy="100013"/>
            </a:xfrm>
            <a:prstGeom prst="ellipse">
              <a:avLst/>
            </a:prstGeom>
            <a:solidFill>
              <a:srgbClr val="333333"/>
            </a:solidFill>
            <a:ln w="9525">
              <a:noFill/>
            </a:ln>
          </p:spPr>
          <p:txBody>
            <a:bodyPr anchor="t" anchorCtr="0"/>
            <a:p>
              <a:endParaRPr lang="id-ID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351" name="Freeform 44"/>
            <p:cNvSpPr/>
            <p:nvPr/>
          </p:nvSpPr>
          <p:spPr>
            <a:xfrm>
              <a:off x="8736022" y="3889693"/>
              <a:ext cx="50800" cy="50800"/>
            </a:xfrm>
            <a:custGeom>
              <a:avLst/>
              <a:gdLst/>
              <a:ahLst/>
              <a:cxnLst>
                <a:cxn ang="0">
                  <a:pos x="47625" y="33338"/>
                </a:cxn>
                <a:cxn ang="0">
                  <a:pos x="44450" y="33338"/>
                </a:cxn>
                <a:cxn ang="0">
                  <a:pos x="33338" y="44450"/>
                </a:cxn>
                <a:cxn ang="0">
                  <a:pos x="17463" y="44450"/>
                </a:cxn>
                <a:cxn ang="0">
                  <a:pos x="6350" y="33338"/>
                </a:cxn>
                <a:cxn ang="0">
                  <a:pos x="6350" y="17463"/>
                </a:cxn>
                <a:cxn ang="0">
                  <a:pos x="17463" y="6350"/>
                </a:cxn>
                <a:cxn ang="0">
                  <a:pos x="33338" y="6350"/>
                </a:cxn>
                <a:cxn ang="0">
                  <a:pos x="44450" y="17463"/>
                </a:cxn>
                <a:cxn ang="0">
                  <a:pos x="44450" y="33338"/>
                </a:cxn>
                <a:cxn ang="0">
                  <a:pos x="47625" y="33338"/>
                </a:cxn>
                <a:cxn ang="0">
                  <a:pos x="50800" y="33338"/>
                </a:cxn>
                <a:cxn ang="0">
                  <a:pos x="50800" y="17463"/>
                </a:cxn>
                <a:cxn ang="0">
                  <a:pos x="33338" y="0"/>
                </a:cxn>
                <a:cxn ang="0">
                  <a:pos x="17463" y="0"/>
                </a:cxn>
                <a:cxn ang="0">
                  <a:pos x="0" y="17463"/>
                </a:cxn>
                <a:cxn ang="0">
                  <a:pos x="0" y="33338"/>
                </a:cxn>
                <a:cxn ang="0">
                  <a:pos x="17463" y="50800"/>
                </a:cxn>
                <a:cxn ang="0">
                  <a:pos x="33338" y="50800"/>
                </a:cxn>
                <a:cxn ang="0">
                  <a:pos x="50800" y="33338"/>
                </a:cxn>
                <a:cxn ang="0">
                  <a:pos x="47625" y="33338"/>
                </a:cxn>
              </a:cxnLst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 w="9525">
              <a:noFill/>
            </a:ln>
          </p:spPr>
          <p:txBody>
            <a:bodyPr/>
            <a:p>
              <a:endParaRPr lang="en-GB" altLang="en-US"/>
            </a:p>
          </p:txBody>
        </p:sp>
      </p:grpSp>
      <p:sp>
        <p:nvSpPr>
          <p:cNvPr id="20" name="Oval 103"/>
          <p:cNvSpPr/>
          <p:nvPr/>
        </p:nvSpPr>
        <p:spPr>
          <a:xfrm>
            <a:off x="1970088" y="3557588"/>
            <a:ext cx="585788" cy="5857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1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1" name="Text Placeholder 33"/>
          <p:cNvSpPr txBox="1"/>
          <p:nvPr/>
        </p:nvSpPr>
        <p:spPr>
          <a:xfrm>
            <a:off x="1668463" y="4248150"/>
            <a:ext cx="1181100" cy="31908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01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2" name="Oval 105"/>
          <p:cNvSpPr/>
          <p:nvPr/>
        </p:nvSpPr>
        <p:spPr>
          <a:xfrm>
            <a:off x="3303588" y="3563938"/>
            <a:ext cx="585788" cy="58578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2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3" name="Text Placeholder 33"/>
          <p:cNvSpPr txBox="1"/>
          <p:nvPr/>
        </p:nvSpPr>
        <p:spPr>
          <a:xfrm>
            <a:off x="3000375" y="4254500"/>
            <a:ext cx="1181100" cy="31750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02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4" name="Oval 107"/>
          <p:cNvSpPr/>
          <p:nvPr/>
        </p:nvSpPr>
        <p:spPr>
          <a:xfrm>
            <a:off x="4637088" y="3557588"/>
            <a:ext cx="585788" cy="5857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3</a:t>
            </a:r>
            <a:endParaRPr kumimoji="0" lang="en-AU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5" name="Text Placeholder 33"/>
          <p:cNvSpPr txBox="1"/>
          <p:nvPr/>
        </p:nvSpPr>
        <p:spPr>
          <a:xfrm>
            <a:off x="4333875" y="4248150"/>
            <a:ext cx="1182688" cy="31908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03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6" name="Oval 109"/>
          <p:cNvSpPr/>
          <p:nvPr/>
        </p:nvSpPr>
        <p:spPr>
          <a:xfrm>
            <a:off x="5969000" y="3557588"/>
            <a:ext cx="585788" cy="58578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4</a:t>
            </a:r>
            <a:endParaRPr kumimoji="0" lang="en-AU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7" name="Text Placeholder 33"/>
          <p:cNvSpPr txBox="1"/>
          <p:nvPr/>
        </p:nvSpPr>
        <p:spPr>
          <a:xfrm>
            <a:off x="5676900" y="4248150"/>
            <a:ext cx="1181100" cy="31908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04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8" name="Rounded Rectangle 111"/>
          <p:cNvSpPr/>
          <p:nvPr/>
        </p:nvSpPr>
        <p:spPr>
          <a:xfrm>
            <a:off x="1856105" y="5027930"/>
            <a:ext cx="5144135" cy="140271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Data files</a:t>
            </a:r>
            <a:endParaRPr kumimoji="0" lang="en-US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Dashboard visuals</a:t>
            </a:r>
            <a:endParaRPr kumimoji="0" lang="en-US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Analysis documentation</a:t>
            </a:r>
            <a:endParaRPr kumimoji="0" lang="en-US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Well-structured README</a:t>
            </a:r>
            <a:endParaRPr kumimoji="0" lang="en-US" alt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14361" name="图片占位符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4763" y="1819275"/>
            <a:ext cx="2535237" cy="33924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62" name="TextBox 4"/>
          <p:cNvSpPr txBox="1"/>
          <p:nvPr/>
        </p:nvSpPr>
        <p:spPr>
          <a:xfrm>
            <a:off x="1773079" y="4567238"/>
            <a:ext cx="478218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en-GB" sz="2400" b="1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/>
              </a:rPr>
              <a:t>Repository Structure (GitHub)</a:t>
            </a:r>
            <a:endParaRPr lang="en-US" altLang="en-GB" sz="2400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/>
            </a:endParaRPr>
          </a:p>
        </p:txBody>
      </p:sp>
      <p:sp>
        <p:nvSpPr>
          <p:cNvPr id="14363" name="TextBox 6"/>
          <p:cNvSpPr txBox="1"/>
          <p:nvPr/>
        </p:nvSpPr>
        <p:spPr>
          <a:xfrm>
            <a:off x="1970088" y="2330450"/>
            <a:ext cx="4584700" cy="10763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GB" sz="16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/>
              </a:rPr>
              <a:t>Microsoft Excel</a:t>
            </a:r>
            <a:endParaRPr lang="en-US" altLang="en-GB" sz="16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GB" sz="16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/>
              </a:rPr>
              <a:t>Tableau / Power BI</a:t>
            </a:r>
            <a:endParaRPr lang="en-US" altLang="en-GB" sz="16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GB" sz="16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/>
              </a:rPr>
              <a:t>Spreadsheet-based analytics</a:t>
            </a:r>
            <a:endParaRPr lang="en-US" altLang="en-GB" sz="16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GB" sz="16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/>
              </a:rPr>
              <a:t>Data visualization techniques</a:t>
            </a:r>
            <a:endParaRPr lang="en-US" altLang="en-GB" sz="16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矩形 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098" name="组合 16"/>
          <p:cNvGrpSpPr/>
          <p:nvPr/>
        </p:nvGrpSpPr>
        <p:grpSpPr>
          <a:xfrm>
            <a:off x="152400" y="115888"/>
            <a:ext cx="1079500" cy="1128712"/>
            <a:chOff x="177800" y="-107950"/>
            <a:chExt cx="1403350" cy="14668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77800" y="13589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rot="16200000">
              <a:off x="901700" y="5715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1" name="组合 17"/>
          <p:cNvGrpSpPr/>
          <p:nvPr/>
        </p:nvGrpSpPr>
        <p:grpSpPr>
          <a:xfrm rot="5400000">
            <a:off x="10909300" y="117475"/>
            <a:ext cx="1079500" cy="1127125"/>
            <a:chOff x="177800" y="-107950"/>
            <a:chExt cx="1403350" cy="146685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77800" y="13589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200000">
              <a:off x="901700" y="5715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4" name="组合 20"/>
          <p:cNvGrpSpPr/>
          <p:nvPr/>
        </p:nvGrpSpPr>
        <p:grpSpPr>
          <a:xfrm rot="-5400000">
            <a:off x="176213" y="5551488"/>
            <a:ext cx="1079500" cy="1128712"/>
            <a:chOff x="177800" y="-107950"/>
            <a:chExt cx="1403350" cy="1466850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177800" y="13589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rot="16200000">
              <a:off x="901700" y="5715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7" name="组合 23"/>
          <p:cNvGrpSpPr/>
          <p:nvPr/>
        </p:nvGrpSpPr>
        <p:grpSpPr>
          <a:xfrm rot="10800000">
            <a:off x="10885488" y="5610225"/>
            <a:ext cx="1079500" cy="1128713"/>
            <a:chOff x="177800" y="-107950"/>
            <a:chExt cx="1403350" cy="1466850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77800" y="13589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rot="16200000">
              <a:off x="901700" y="5715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0" name="组合 2"/>
          <p:cNvGrpSpPr/>
          <p:nvPr/>
        </p:nvGrpSpPr>
        <p:grpSpPr>
          <a:xfrm>
            <a:off x="4133850" y="3937000"/>
            <a:ext cx="8058150" cy="2921000"/>
            <a:chOff x="2616200" y="2165350"/>
            <a:chExt cx="6959600" cy="2527300"/>
          </a:xfrm>
        </p:grpSpPr>
        <p:grpSp>
          <p:nvGrpSpPr>
            <p:cNvPr id="4111" name="组合 34"/>
            <p:cNvGrpSpPr/>
            <p:nvPr/>
          </p:nvGrpSpPr>
          <p:grpSpPr>
            <a:xfrm>
              <a:off x="2616200" y="2165350"/>
              <a:ext cx="6959600" cy="2527300"/>
              <a:chOff x="2616200" y="2165350"/>
              <a:chExt cx="6959600" cy="2527300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2616200" y="2165350"/>
                <a:ext cx="6959600" cy="25273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2705100" y="2247900"/>
                <a:ext cx="76200" cy="76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9436100" y="2235200"/>
                <a:ext cx="76200" cy="76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2667000" y="4559300"/>
                <a:ext cx="76200" cy="76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9423400" y="4546600"/>
                <a:ext cx="76200" cy="76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3937000" y="2165350"/>
              <a:ext cx="4432300" cy="25273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781300" y="2362200"/>
              <a:ext cx="6604000" cy="2127250"/>
            </a:xfrm>
            <a:prstGeom prst="rect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梯形 37"/>
            <p:cNvSpPr/>
            <p:nvPr/>
          </p:nvSpPr>
          <p:spPr>
            <a:xfrm rot="16200000">
              <a:off x="3148007" y="3405181"/>
              <a:ext cx="1425575" cy="152397"/>
            </a:xfrm>
            <a:prstGeom prst="trapezoid">
              <a:avLst>
                <a:gd name="adj" fmla="val 65909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梯形 38"/>
            <p:cNvSpPr/>
            <p:nvPr/>
          </p:nvSpPr>
          <p:spPr>
            <a:xfrm rot="5400000">
              <a:off x="7732704" y="3405181"/>
              <a:ext cx="1425575" cy="152397"/>
            </a:xfrm>
            <a:prstGeom prst="trapezoid">
              <a:avLst>
                <a:gd name="adj" fmla="val 65909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854451" y="3316286"/>
              <a:ext cx="76198" cy="3302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8385462" y="3316286"/>
              <a:ext cx="76198" cy="33020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123" name="文本框 41"/>
          <p:cNvSpPr txBox="1"/>
          <p:nvPr/>
        </p:nvSpPr>
        <p:spPr>
          <a:xfrm>
            <a:off x="5955665" y="4675505"/>
            <a:ext cx="4538980" cy="80581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GB" sz="2000" b="1" spc="30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Virtual Job Simulation Project</a:t>
            </a:r>
            <a:endParaRPr lang="en-US" altLang="en-GB" sz="2000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619875" y="5693410"/>
            <a:ext cx="3218180" cy="7105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GB" sz="1600" b="1" kern="1200" cap="none" spc="300" normalizeH="0" baseline="0" noProof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Data Analytics &amp; Forensic Technology</a:t>
            </a:r>
            <a:endParaRPr kumimoji="0" lang="en-US" altLang="en-GB" sz="1600" b="1" kern="1200" cap="none" spc="300" normalizeH="0" baseline="0" noProof="0" dirty="0" smtClean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2" name="Picture 1" descr="Oran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997700" cy="393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文本框 3"/>
          <p:cNvSpPr txBox="1"/>
          <p:nvPr/>
        </p:nvSpPr>
        <p:spPr>
          <a:xfrm>
            <a:off x="228600" y="190500"/>
            <a:ext cx="26543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en-GB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Key Insights</a:t>
            </a:r>
            <a:endParaRPr lang="en-US" altLang="en-GB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95263"/>
            <a:ext cx="109538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1330325" y="1543050"/>
            <a:ext cx="1974850" cy="1682750"/>
          </a:xfrm>
          <a:prstGeom prst="rect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AFF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7" name="Rectangle 3"/>
          <p:cNvSpPr/>
          <p:nvPr/>
        </p:nvSpPr>
        <p:spPr>
          <a:xfrm>
            <a:off x="1330325" y="3221038"/>
            <a:ext cx="1974850" cy="16827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8" name="Rectangle 4"/>
          <p:cNvSpPr/>
          <p:nvPr/>
        </p:nvSpPr>
        <p:spPr>
          <a:xfrm>
            <a:off x="3305175" y="1543050"/>
            <a:ext cx="1884363" cy="16827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9" name="Rectangle 5"/>
          <p:cNvSpPr/>
          <p:nvPr/>
        </p:nvSpPr>
        <p:spPr>
          <a:xfrm>
            <a:off x="3305175" y="3225800"/>
            <a:ext cx="1884363" cy="1682750"/>
          </a:xfrm>
          <a:prstGeom prst="rect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0" name="Rectangle 6"/>
          <p:cNvSpPr/>
          <p:nvPr/>
        </p:nvSpPr>
        <p:spPr>
          <a:xfrm>
            <a:off x="5189538" y="1543050"/>
            <a:ext cx="1884363" cy="1682750"/>
          </a:xfrm>
          <a:prstGeom prst="rect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AFF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1" name="Rectangle 7"/>
          <p:cNvSpPr/>
          <p:nvPr/>
        </p:nvSpPr>
        <p:spPr>
          <a:xfrm>
            <a:off x="5189538" y="3221038"/>
            <a:ext cx="1884363" cy="16938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7073900" y="1543050"/>
            <a:ext cx="1884363" cy="16827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3" name="Rectangle 9"/>
          <p:cNvSpPr/>
          <p:nvPr/>
        </p:nvSpPr>
        <p:spPr>
          <a:xfrm>
            <a:off x="7073900" y="3225800"/>
            <a:ext cx="1884363" cy="1682750"/>
          </a:xfrm>
          <a:prstGeom prst="rect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4" name="Rectangle 10"/>
          <p:cNvSpPr/>
          <p:nvPr/>
        </p:nvSpPr>
        <p:spPr>
          <a:xfrm>
            <a:off x="8958263" y="1539875"/>
            <a:ext cx="2014538" cy="1681163"/>
          </a:xfrm>
          <a:prstGeom prst="rect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AFF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5" name="Rectangle 11"/>
          <p:cNvSpPr/>
          <p:nvPr/>
        </p:nvSpPr>
        <p:spPr>
          <a:xfrm>
            <a:off x="8958263" y="3217863"/>
            <a:ext cx="2014538" cy="16827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0494" name="Text Box 10"/>
          <p:cNvSpPr txBox="1"/>
          <p:nvPr/>
        </p:nvSpPr>
        <p:spPr>
          <a:xfrm>
            <a:off x="1516063" y="3336925"/>
            <a:ext cx="1658937" cy="784225"/>
          </a:xfrm>
          <a:prstGeom prst="rect">
            <a:avLst/>
          </a:prstGeom>
          <a:noFill/>
          <a:ln w="9525">
            <a:noFill/>
          </a:ln>
        </p:spPr>
        <p:txBody>
          <a:bodyPr lIns="45720" tIns="22860" rIns="45720" bIns="22860" anchor="t" anchorCtr="0">
            <a:spAutoFit/>
          </a:bodyPr>
          <a:p>
            <a:pPr algn="just" defTabSz="1087755"/>
            <a:r>
              <a:rPr lang="en-US" altLang="en-GB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Certain locations had higher failures</a:t>
            </a:r>
            <a:endParaRPr lang="en-US" altLang="en-GB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495" name="Text Box 10"/>
          <p:cNvSpPr txBox="1"/>
          <p:nvPr/>
        </p:nvSpPr>
        <p:spPr>
          <a:xfrm>
            <a:off x="5302250" y="3336925"/>
            <a:ext cx="1658938" cy="1030605"/>
          </a:xfrm>
          <a:prstGeom prst="rect">
            <a:avLst/>
          </a:prstGeom>
          <a:noFill/>
          <a:ln w="9525">
            <a:noFill/>
          </a:ln>
        </p:spPr>
        <p:txBody>
          <a:bodyPr lIns="45720" tIns="22860" rIns="45720" bIns="22860" anchor="t" anchorCtr="0">
            <a:spAutoFit/>
          </a:bodyPr>
          <a:p>
            <a:pPr algn="just" defTabSz="1087755"/>
            <a:r>
              <a:rPr lang="en-US" altLang="en-GB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Equality analysis flagged monitoring needs</a:t>
            </a:r>
            <a:endParaRPr lang="en-US" altLang="en-GB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496" name="Text Box 10"/>
          <p:cNvSpPr txBox="1"/>
          <p:nvPr/>
        </p:nvSpPr>
        <p:spPr>
          <a:xfrm>
            <a:off x="9136063" y="3336925"/>
            <a:ext cx="1658937" cy="784225"/>
          </a:xfrm>
          <a:prstGeom prst="rect">
            <a:avLst/>
          </a:prstGeom>
          <a:noFill/>
          <a:ln w="9525">
            <a:noFill/>
          </a:ln>
        </p:spPr>
        <p:txBody>
          <a:bodyPr lIns="45720" tIns="22860" rIns="45720" bIns="22860" anchor="t" anchorCtr="0">
            <a:spAutoFit/>
          </a:bodyPr>
          <a:p>
            <a:pPr defTabSz="1087755"/>
            <a:r>
              <a:rPr lang="en-US" altLang="en-GB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Practical tasks based on real scenarios</a:t>
            </a:r>
            <a:endParaRPr lang="en-US" altLang="en-GB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497" name="Text Box 10"/>
          <p:cNvSpPr txBox="1"/>
          <p:nvPr/>
        </p:nvSpPr>
        <p:spPr>
          <a:xfrm>
            <a:off x="3417888" y="1636713"/>
            <a:ext cx="1658937" cy="1030605"/>
          </a:xfrm>
          <a:prstGeom prst="rect">
            <a:avLst/>
          </a:prstGeom>
          <a:noFill/>
          <a:ln w="9525">
            <a:noFill/>
          </a:ln>
        </p:spPr>
        <p:txBody>
          <a:bodyPr lIns="45720" tIns="22860" rIns="45720" bIns="22860" anchor="t" anchorCtr="0">
            <a:spAutoFit/>
          </a:bodyPr>
          <a:p>
            <a:pPr defTabSz="1087755"/>
            <a:r>
              <a:rPr lang="en-US" altLang="en-GB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Specific machine types caused major issues</a:t>
            </a:r>
            <a:endParaRPr lang="en-US" altLang="en-GB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498" name="Text Box 10"/>
          <p:cNvSpPr txBox="1"/>
          <p:nvPr/>
        </p:nvSpPr>
        <p:spPr>
          <a:xfrm>
            <a:off x="7186613" y="1603375"/>
            <a:ext cx="1658937" cy="1030605"/>
          </a:xfrm>
          <a:prstGeom prst="rect">
            <a:avLst/>
          </a:prstGeom>
          <a:noFill/>
          <a:ln w="9525">
            <a:noFill/>
          </a:ln>
        </p:spPr>
        <p:txBody>
          <a:bodyPr lIns="45720" tIns="22860" rIns="45720" bIns="22860" anchor="t" anchorCtr="0">
            <a:spAutoFit/>
          </a:bodyPr>
          <a:p>
            <a:pPr algn="just" defTabSz="1087755"/>
            <a:r>
              <a:rPr lang="en-US" altLang="en-GB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Analytics supports evidence-based decisions</a:t>
            </a:r>
            <a:endParaRPr lang="en-US" altLang="en-GB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Freeform 110"/>
          <p:cNvSpPr>
            <a:spLocks noEditPoints="1"/>
          </p:cNvSpPr>
          <p:nvPr/>
        </p:nvSpPr>
        <p:spPr bwMode="auto">
          <a:xfrm>
            <a:off x="9858375" y="2163763"/>
            <a:ext cx="234950" cy="388938"/>
          </a:xfrm>
          <a:custGeom>
            <a:avLst/>
            <a:gdLst>
              <a:gd name="T0" fmla="*/ 155 w 176"/>
              <a:gd name="T1" fmla="*/ 0 h 289"/>
              <a:gd name="T2" fmla="*/ 22 w 176"/>
              <a:gd name="T3" fmla="*/ 0 h 289"/>
              <a:gd name="T4" fmla="*/ 0 w 176"/>
              <a:gd name="T5" fmla="*/ 21 h 289"/>
              <a:gd name="T6" fmla="*/ 0 w 176"/>
              <a:gd name="T7" fmla="*/ 267 h 289"/>
              <a:gd name="T8" fmla="*/ 22 w 176"/>
              <a:gd name="T9" fmla="*/ 289 h 289"/>
              <a:gd name="T10" fmla="*/ 155 w 176"/>
              <a:gd name="T11" fmla="*/ 289 h 289"/>
              <a:gd name="T12" fmla="*/ 176 w 176"/>
              <a:gd name="T13" fmla="*/ 267 h 289"/>
              <a:gd name="T14" fmla="*/ 176 w 176"/>
              <a:gd name="T15" fmla="*/ 21 h 289"/>
              <a:gd name="T16" fmla="*/ 155 w 176"/>
              <a:gd name="T17" fmla="*/ 0 h 289"/>
              <a:gd name="T18" fmla="*/ 88 w 176"/>
              <a:gd name="T19" fmla="*/ 274 h 289"/>
              <a:gd name="T20" fmla="*/ 75 w 176"/>
              <a:gd name="T21" fmla="*/ 261 h 289"/>
              <a:gd name="T22" fmla="*/ 88 w 176"/>
              <a:gd name="T23" fmla="*/ 247 h 289"/>
              <a:gd name="T24" fmla="*/ 102 w 176"/>
              <a:gd name="T25" fmla="*/ 261 h 289"/>
              <a:gd name="T26" fmla="*/ 88 w 176"/>
              <a:gd name="T27" fmla="*/ 274 h 289"/>
              <a:gd name="T28" fmla="*/ 160 w 176"/>
              <a:gd name="T29" fmla="*/ 233 h 289"/>
              <a:gd name="T30" fmla="*/ 16 w 176"/>
              <a:gd name="T31" fmla="*/ 233 h 289"/>
              <a:gd name="T32" fmla="*/ 16 w 176"/>
              <a:gd name="T33" fmla="*/ 56 h 289"/>
              <a:gd name="T34" fmla="*/ 160 w 176"/>
              <a:gd name="T35" fmla="*/ 56 h 289"/>
              <a:gd name="T36" fmla="*/ 160 w 176"/>
              <a:gd name="T37" fmla="*/ 233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76" h="289">
                <a:moveTo>
                  <a:pt x="155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9"/>
                  <a:pt x="0" y="21"/>
                </a:cubicBezTo>
                <a:cubicBezTo>
                  <a:pt x="0" y="267"/>
                  <a:pt x="0" y="267"/>
                  <a:pt x="0" y="267"/>
                </a:cubicBezTo>
                <a:cubicBezTo>
                  <a:pt x="0" y="279"/>
                  <a:pt x="10" y="289"/>
                  <a:pt x="22" y="289"/>
                </a:cubicBezTo>
                <a:cubicBezTo>
                  <a:pt x="155" y="289"/>
                  <a:pt x="155" y="289"/>
                  <a:pt x="155" y="289"/>
                </a:cubicBezTo>
                <a:cubicBezTo>
                  <a:pt x="167" y="289"/>
                  <a:pt x="176" y="279"/>
                  <a:pt x="176" y="267"/>
                </a:cubicBezTo>
                <a:cubicBezTo>
                  <a:pt x="176" y="21"/>
                  <a:pt x="176" y="21"/>
                  <a:pt x="176" y="21"/>
                </a:cubicBezTo>
                <a:cubicBezTo>
                  <a:pt x="176" y="9"/>
                  <a:pt x="167" y="0"/>
                  <a:pt x="155" y="0"/>
                </a:cubicBezTo>
                <a:close/>
                <a:moveTo>
                  <a:pt x="88" y="274"/>
                </a:moveTo>
                <a:cubicBezTo>
                  <a:pt x="81" y="274"/>
                  <a:pt x="75" y="268"/>
                  <a:pt x="75" y="261"/>
                </a:cubicBezTo>
                <a:cubicBezTo>
                  <a:pt x="75" y="253"/>
                  <a:pt x="81" y="247"/>
                  <a:pt x="88" y="247"/>
                </a:cubicBezTo>
                <a:cubicBezTo>
                  <a:pt x="96" y="247"/>
                  <a:pt x="102" y="253"/>
                  <a:pt x="102" y="261"/>
                </a:cubicBezTo>
                <a:cubicBezTo>
                  <a:pt x="102" y="268"/>
                  <a:pt x="96" y="274"/>
                  <a:pt x="88" y="274"/>
                </a:cubicBezTo>
                <a:close/>
                <a:moveTo>
                  <a:pt x="160" y="233"/>
                </a:moveTo>
                <a:cubicBezTo>
                  <a:pt x="16" y="233"/>
                  <a:pt x="16" y="233"/>
                  <a:pt x="16" y="233"/>
                </a:cubicBezTo>
                <a:cubicBezTo>
                  <a:pt x="16" y="56"/>
                  <a:pt x="16" y="56"/>
                  <a:pt x="16" y="56"/>
                </a:cubicBezTo>
                <a:cubicBezTo>
                  <a:pt x="160" y="56"/>
                  <a:pt x="160" y="56"/>
                  <a:pt x="160" y="56"/>
                </a:cubicBezTo>
                <a:lnTo>
                  <a:pt x="160" y="23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Freeform 171"/>
          <p:cNvSpPr/>
          <p:nvPr/>
        </p:nvSpPr>
        <p:spPr bwMode="auto">
          <a:xfrm>
            <a:off x="2085975" y="2166938"/>
            <a:ext cx="444500" cy="427038"/>
          </a:xfrm>
          <a:custGeom>
            <a:avLst/>
            <a:gdLst>
              <a:gd name="T0" fmla="*/ 228 w 308"/>
              <a:gd name="T1" fmla="*/ 218 h 296"/>
              <a:gd name="T2" fmla="*/ 224 w 308"/>
              <a:gd name="T3" fmla="*/ 215 h 296"/>
              <a:gd name="T4" fmla="*/ 228 w 308"/>
              <a:gd name="T5" fmla="*/ 212 h 296"/>
              <a:gd name="T6" fmla="*/ 230 w 308"/>
              <a:gd name="T7" fmla="*/ 212 h 296"/>
              <a:gd name="T8" fmla="*/ 278 w 308"/>
              <a:gd name="T9" fmla="*/ 209 h 296"/>
              <a:gd name="T10" fmla="*/ 288 w 308"/>
              <a:gd name="T11" fmla="*/ 176 h 296"/>
              <a:gd name="T12" fmla="*/ 284 w 308"/>
              <a:gd name="T13" fmla="*/ 176 h 296"/>
              <a:gd name="T14" fmla="*/ 283 w 308"/>
              <a:gd name="T15" fmla="*/ 176 h 296"/>
              <a:gd name="T16" fmla="*/ 283 w 308"/>
              <a:gd name="T17" fmla="*/ 176 h 296"/>
              <a:gd name="T18" fmla="*/ 229 w 308"/>
              <a:gd name="T19" fmla="*/ 174 h 296"/>
              <a:gd name="T20" fmla="*/ 226 w 308"/>
              <a:gd name="T21" fmla="*/ 174 h 296"/>
              <a:gd name="T22" fmla="*/ 222 w 308"/>
              <a:gd name="T23" fmla="*/ 171 h 296"/>
              <a:gd name="T24" fmla="*/ 226 w 308"/>
              <a:gd name="T25" fmla="*/ 168 h 296"/>
              <a:gd name="T26" fmla="*/ 228 w 308"/>
              <a:gd name="T27" fmla="*/ 168 h 296"/>
              <a:gd name="T28" fmla="*/ 284 w 308"/>
              <a:gd name="T29" fmla="*/ 164 h 296"/>
              <a:gd name="T30" fmla="*/ 292 w 308"/>
              <a:gd name="T31" fmla="*/ 164 h 296"/>
              <a:gd name="T32" fmla="*/ 292 w 308"/>
              <a:gd name="T33" fmla="*/ 164 h 296"/>
              <a:gd name="T34" fmla="*/ 296 w 308"/>
              <a:gd name="T35" fmla="*/ 133 h 296"/>
              <a:gd name="T36" fmla="*/ 214 w 308"/>
              <a:gd name="T37" fmla="*/ 124 h 296"/>
              <a:gd name="T38" fmla="*/ 213 w 308"/>
              <a:gd name="T39" fmla="*/ 124 h 296"/>
              <a:gd name="T40" fmla="*/ 212 w 308"/>
              <a:gd name="T41" fmla="*/ 124 h 296"/>
              <a:gd name="T42" fmla="*/ 217 w 308"/>
              <a:gd name="T43" fmla="*/ 124 h 296"/>
              <a:gd name="T44" fmla="*/ 206 w 308"/>
              <a:gd name="T45" fmla="*/ 124 h 296"/>
              <a:gd name="T46" fmla="*/ 165 w 308"/>
              <a:gd name="T47" fmla="*/ 123 h 296"/>
              <a:gd name="T48" fmla="*/ 165 w 308"/>
              <a:gd name="T49" fmla="*/ 123 h 296"/>
              <a:gd name="T50" fmla="*/ 160 w 308"/>
              <a:gd name="T51" fmla="*/ 121 h 296"/>
              <a:gd name="T52" fmla="*/ 165 w 308"/>
              <a:gd name="T53" fmla="*/ 120 h 296"/>
              <a:gd name="T54" fmla="*/ 165 w 308"/>
              <a:gd name="T55" fmla="*/ 120 h 296"/>
              <a:gd name="T56" fmla="*/ 179 w 308"/>
              <a:gd name="T57" fmla="*/ 119 h 296"/>
              <a:gd name="T58" fmla="*/ 192 w 308"/>
              <a:gd name="T59" fmla="*/ 58 h 296"/>
              <a:gd name="T60" fmla="*/ 178 w 308"/>
              <a:gd name="T61" fmla="*/ 0 h 296"/>
              <a:gd name="T62" fmla="*/ 101 w 308"/>
              <a:gd name="T63" fmla="*/ 126 h 296"/>
              <a:gd name="T64" fmla="*/ 58 w 308"/>
              <a:gd name="T65" fmla="*/ 146 h 296"/>
              <a:gd name="T66" fmla="*/ 53 w 308"/>
              <a:gd name="T67" fmla="*/ 275 h 296"/>
              <a:gd name="T68" fmla="*/ 99 w 308"/>
              <a:gd name="T69" fmla="*/ 275 h 296"/>
              <a:gd name="T70" fmla="*/ 232 w 308"/>
              <a:gd name="T71" fmla="*/ 286 h 296"/>
              <a:gd name="T72" fmla="*/ 255 w 308"/>
              <a:gd name="T73" fmla="*/ 256 h 296"/>
              <a:gd name="T74" fmla="*/ 227 w 308"/>
              <a:gd name="T75" fmla="*/ 255 h 296"/>
              <a:gd name="T76" fmla="*/ 225 w 308"/>
              <a:gd name="T77" fmla="*/ 255 h 296"/>
              <a:gd name="T78" fmla="*/ 221 w 308"/>
              <a:gd name="T79" fmla="*/ 252 h 296"/>
              <a:gd name="T80" fmla="*/ 225 w 308"/>
              <a:gd name="T81" fmla="*/ 249 h 296"/>
              <a:gd name="T82" fmla="*/ 227 w 308"/>
              <a:gd name="T83" fmla="*/ 249 h 296"/>
              <a:gd name="T84" fmla="*/ 262 w 308"/>
              <a:gd name="T85" fmla="*/ 247 h 296"/>
              <a:gd name="T86" fmla="*/ 269 w 308"/>
              <a:gd name="T87" fmla="*/ 220 h 296"/>
              <a:gd name="T88" fmla="*/ 230 w 308"/>
              <a:gd name="T89" fmla="*/ 218 h 296"/>
              <a:gd name="T90" fmla="*/ 228 w 308"/>
              <a:gd name="T91" fmla="*/ 218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8" h="296">
                <a:moveTo>
                  <a:pt x="228" y="218"/>
                </a:moveTo>
                <a:cubicBezTo>
                  <a:pt x="224" y="215"/>
                  <a:pt x="224" y="215"/>
                  <a:pt x="224" y="215"/>
                </a:cubicBezTo>
                <a:cubicBezTo>
                  <a:pt x="228" y="212"/>
                  <a:pt x="228" y="212"/>
                  <a:pt x="228" y="212"/>
                </a:cubicBezTo>
                <a:cubicBezTo>
                  <a:pt x="230" y="212"/>
                  <a:pt x="230" y="212"/>
                  <a:pt x="230" y="212"/>
                </a:cubicBezTo>
                <a:cubicBezTo>
                  <a:pt x="232" y="212"/>
                  <a:pt x="263" y="210"/>
                  <a:pt x="278" y="209"/>
                </a:cubicBezTo>
                <a:cubicBezTo>
                  <a:pt x="295" y="197"/>
                  <a:pt x="292" y="183"/>
                  <a:pt x="288" y="176"/>
                </a:cubicBezTo>
                <a:cubicBezTo>
                  <a:pt x="287" y="176"/>
                  <a:pt x="285" y="176"/>
                  <a:pt x="284" y="176"/>
                </a:cubicBezTo>
                <a:cubicBezTo>
                  <a:pt x="283" y="176"/>
                  <a:pt x="283" y="176"/>
                  <a:pt x="283" y="176"/>
                </a:cubicBezTo>
                <a:cubicBezTo>
                  <a:pt x="283" y="176"/>
                  <a:pt x="283" y="176"/>
                  <a:pt x="283" y="176"/>
                </a:cubicBezTo>
                <a:cubicBezTo>
                  <a:pt x="278" y="176"/>
                  <a:pt x="231" y="174"/>
                  <a:pt x="229" y="174"/>
                </a:cubicBezTo>
                <a:cubicBezTo>
                  <a:pt x="226" y="174"/>
                  <a:pt x="226" y="174"/>
                  <a:pt x="226" y="174"/>
                </a:cubicBezTo>
                <a:cubicBezTo>
                  <a:pt x="222" y="171"/>
                  <a:pt x="222" y="171"/>
                  <a:pt x="222" y="171"/>
                </a:cubicBezTo>
                <a:cubicBezTo>
                  <a:pt x="226" y="168"/>
                  <a:pt x="226" y="168"/>
                  <a:pt x="226" y="168"/>
                </a:cubicBezTo>
                <a:cubicBezTo>
                  <a:pt x="228" y="168"/>
                  <a:pt x="228" y="168"/>
                  <a:pt x="228" y="168"/>
                </a:cubicBezTo>
                <a:cubicBezTo>
                  <a:pt x="231" y="168"/>
                  <a:pt x="280" y="164"/>
                  <a:pt x="284" y="164"/>
                </a:cubicBezTo>
                <a:cubicBezTo>
                  <a:pt x="290" y="164"/>
                  <a:pt x="292" y="164"/>
                  <a:pt x="292" y="164"/>
                </a:cubicBezTo>
                <a:cubicBezTo>
                  <a:pt x="292" y="164"/>
                  <a:pt x="292" y="164"/>
                  <a:pt x="292" y="164"/>
                </a:cubicBezTo>
                <a:cubicBezTo>
                  <a:pt x="302" y="155"/>
                  <a:pt x="308" y="144"/>
                  <a:pt x="296" y="133"/>
                </a:cubicBezTo>
                <a:cubicBezTo>
                  <a:pt x="285" y="123"/>
                  <a:pt x="243" y="125"/>
                  <a:pt x="214" y="124"/>
                </a:cubicBezTo>
                <a:cubicBezTo>
                  <a:pt x="213" y="124"/>
                  <a:pt x="213" y="124"/>
                  <a:pt x="213" y="124"/>
                </a:cubicBezTo>
                <a:cubicBezTo>
                  <a:pt x="212" y="124"/>
                  <a:pt x="212" y="124"/>
                  <a:pt x="212" y="124"/>
                </a:cubicBezTo>
                <a:cubicBezTo>
                  <a:pt x="212" y="124"/>
                  <a:pt x="219" y="124"/>
                  <a:pt x="217" y="124"/>
                </a:cubicBezTo>
                <a:cubicBezTo>
                  <a:pt x="213" y="124"/>
                  <a:pt x="209" y="124"/>
                  <a:pt x="206" y="124"/>
                </a:cubicBezTo>
                <a:cubicBezTo>
                  <a:pt x="192" y="123"/>
                  <a:pt x="167" y="123"/>
                  <a:pt x="165" y="123"/>
                </a:cubicBezTo>
                <a:cubicBezTo>
                  <a:pt x="165" y="123"/>
                  <a:pt x="165" y="123"/>
                  <a:pt x="165" y="123"/>
                </a:cubicBezTo>
                <a:cubicBezTo>
                  <a:pt x="160" y="121"/>
                  <a:pt x="160" y="121"/>
                  <a:pt x="160" y="121"/>
                </a:cubicBezTo>
                <a:cubicBezTo>
                  <a:pt x="165" y="120"/>
                  <a:pt x="165" y="120"/>
                  <a:pt x="165" y="120"/>
                </a:cubicBezTo>
                <a:cubicBezTo>
                  <a:pt x="165" y="120"/>
                  <a:pt x="165" y="120"/>
                  <a:pt x="165" y="120"/>
                </a:cubicBezTo>
                <a:cubicBezTo>
                  <a:pt x="166" y="120"/>
                  <a:pt x="169" y="120"/>
                  <a:pt x="179" y="119"/>
                </a:cubicBezTo>
                <a:cubicBezTo>
                  <a:pt x="165" y="90"/>
                  <a:pt x="188" y="73"/>
                  <a:pt x="192" y="58"/>
                </a:cubicBezTo>
                <a:cubicBezTo>
                  <a:pt x="206" y="5"/>
                  <a:pt x="178" y="0"/>
                  <a:pt x="178" y="0"/>
                </a:cubicBezTo>
                <a:cubicBezTo>
                  <a:pt x="178" y="0"/>
                  <a:pt x="108" y="96"/>
                  <a:pt x="101" y="126"/>
                </a:cubicBezTo>
                <a:cubicBezTo>
                  <a:pt x="96" y="148"/>
                  <a:pt x="67" y="146"/>
                  <a:pt x="58" y="146"/>
                </a:cubicBezTo>
                <a:cubicBezTo>
                  <a:pt x="10" y="144"/>
                  <a:pt x="0" y="264"/>
                  <a:pt x="53" y="275"/>
                </a:cubicBezTo>
                <a:cubicBezTo>
                  <a:pt x="64" y="277"/>
                  <a:pt x="76" y="265"/>
                  <a:pt x="99" y="275"/>
                </a:cubicBezTo>
                <a:cubicBezTo>
                  <a:pt x="149" y="296"/>
                  <a:pt x="192" y="287"/>
                  <a:pt x="232" y="286"/>
                </a:cubicBezTo>
                <a:cubicBezTo>
                  <a:pt x="259" y="285"/>
                  <a:pt x="257" y="266"/>
                  <a:pt x="255" y="256"/>
                </a:cubicBezTo>
                <a:cubicBezTo>
                  <a:pt x="242" y="256"/>
                  <a:pt x="229" y="255"/>
                  <a:pt x="227" y="255"/>
                </a:cubicBezTo>
                <a:cubicBezTo>
                  <a:pt x="225" y="255"/>
                  <a:pt x="225" y="255"/>
                  <a:pt x="225" y="255"/>
                </a:cubicBezTo>
                <a:cubicBezTo>
                  <a:pt x="221" y="252"/>
                  <a:pt x="221" y="252"/>
                  <a:pt x="221" y="252"/>
                </a:cubicBezTo>
                <a:cubicBezTo>
                  <a:pt x="225" y="249"/>
                  <a:pt x="225" y="249"/>
                  <a:pt x="225" y="249"/>
                </a:cubicBezTo>
                <a:cubicBezTo>
                  <a:pt x="227" y="249"/>
                  <a:pt x="227" y="249"/>
                  <a:pt x="227" y="249"/>
                </a:cubicBezTo>
                <a:cubicBezTo>
                  <a:pt x="229" y="249"/>
                  <a:pt x="247" y="248"/>
                  <a:pt x="262" y="247"/>
                </a:cubicBezTo>
                <a:cubicBezTo>
                  <a:pt x="275" y="237"/>
                  <a:pt x="272" y="227"/>
                  <a:pt x="269" y="220"/>
                </a:cubicBezTo>
                <a:cubicBezTo>
                  <a:pt x="253" y="219"/>
                  <a:pt x="232" y="218"/>
                  <a:pt x="230" y="218"/>
                </a:cubicBezTo>
                <a:lnTo>
                  <a:pt x="228" y="21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Freeform 185"/>
          <p:cNvSpPr>
            <a:spLocks noEditPoints="1"/>
          </p:cNvSpPr>
          <p:nvPr/>
        </p:nvSpPr>
        <p:spPr bwMode="auto">
          <a:xfrm>
            <a:off x="5942013" y="2243138"/>
            <a:ext cx="414338" cy="309563"/>
          </a:xfrm>
          <a:custGeom>
            <a:avLst/>
            <a:gdLst>
              <a:gd name="T0" fmla="*/ 279 w 288"/>
              <a:gd name="T1" fmla="*/ 35 h 214"/>
              <a:gd name="T2" fmla="*/ 205 w 288"/>
              <a:gd name="T3" fmla="*/ 35 h 214"/>
              <a:gd name="T4" fmla="*/ 205 w 288"/>
              <a:gd name="T5" fmla="*/ 34 h 214"/>
              <a:gd name="T6" fmla="*/ 196 w 288"/>
              <a:gd name="T7" fmla="*/ 8 h 214"/>
              <a:gd name="T8" fmla="*/ 183 w 288"/>
              <a:gd name="T9" fmla="*/ 0 h 214"/>
              <a:gd name="T10" fmla="*/ 108 w 288"/>
              <a:gd name="T11" fmla="*/ 0 h 214"/>
              <a:gd name="T12" fmla="*/ 94 w 288"/>
              <a:gd name="T13" fmla="*/ 8 h 214"/>
              <a:gd name="T14" fmla="*/ 86 w 288"/>
              <a:gd name="T15" fmla="*/ 34 h 214"/>
              <a:gd name="T16" fmla="*/ 86 w 288"/>
              <a:gd name="T17" fmla="*/ 35 h 214"/>
              <a:gd name="T18" fmla="*/ 9 w 288"/>
              <a:gd name="T19" fmla="*/ 35 h 214"/>
              <a:gd name="T20" fmla="*/ 0 w 288"/>
              <a:gd name="T21" fmla="*/ 44 h 214"/>
              <a:gd name="T22" fmla="*/ 0 w 288"/>
              <a:gd name="T23" fmla="*/ 205 h 214"/>
              <a:gd name="T24" fmla="*/ 9 w 288"/>
              <a:gd name="T25" fmla="*/ 214 h 214"/>
              <a:gd name="T26" fmla="*/ 279 w 288"/>
              <a:gd name="T27" fmla="*/ 214 h 214"/>
              <a:gd name="T28" fmla="*/ 288 w 288"/>
              <a:gd name="T29" fmla="*/ 205 h 214"/>
              <a:gd name="T30" fmla="*/ 288 w 288"/>
              <a:gd name="T31" fmla="*/ 44 h 214"/>
              <a:gd name="T32" fmla="*/ 279 w 288"/>
              <a:gd name="T33" fmla="*/ 35 h 214"/>
              <a:gd name="T34" fmla="*/ 179 w 288"/>
              <a:gd name="T35" fmla="*/ 181 h 214"/>
              <a:gd name="T36" fmla="*/ 33 w 288"/>
              <a:gd name="T37" fmla="*/ 181 h 214"/>
              <a:gd name="T38" fmla="*/ 33 w 288"/>
              <a:gd name="T39" fmla="*/ 69 h 214"/>
              <a:gd name="T40" fmla="*/ 179 w 288"/>
              <a:gd name="T41" fmla="*/ 69 h 214"/>
              <a:gd name="T42" fmla="*/ 179 w 288"/>
              <a:gd name="T43" fmla="*/ 181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88" h="214">
                <a:moveTo>
                  <a:pt x="279" y="35"/>
                </a:moveTo>
                <a:cubicBezTo>
                  <a:pt x="205" y="35"/>
                  <a:pt x="205" y="35"/>
                  <a:pt x="205" y="35"/>
                </a:cubicBezTo>
                <a:cubicBezTo>
                  <a:pt x="205" y="35"/>
                  <a:pt x="205" y="35"/>
                  <a:pt x="205" y="34"/>
                </a:cubicBezTo>
                <a:cubicBezTo>
                  <a:pt x="196" y="8"/>
                  <a:pt x="196" y="8"/>
                  <a:pt x="196" y="8"/>
                </a:cubicBezTo>
                <a:cubicBezTo>
                  <a:pt x="194" y="4"/>
                  <a:pt x="188" y="0"/>
                  <a:pt x="183" y="0"/>
                </a:cubicBezTo>
                <a:cubicBezTo>
                  <a:pt x="108" y="0"/>
                  <a:pt x="108" y="0"/>
                  <a:pt x="108" y="0"/>
                </a:cubicBezTo>
                <a:cubicBezTo>
                  <a:pt x="103" y="0"/>
                  <a:pt x="97" y="4"/>
                  <a:pt x="94" y="8"/>
                </a:cubicBezTo>
                <a:cubicBezTo>
                  <a:pt x="86" y="34"/>
                  <a:pt x="86" y="34"/>
                  <a:pt x="86" y="34"/>
                </a:cubicBezTo>
                <a:cubicBezTo>
                  <a:pt x="86" y="35"/>
                  <a:pt x="86" y="35"/>
                  <a:pt x="86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4" y="35"/>
                  <a:pt x="0" y="39"/>
                  <a:pt x="0" y="44"/>
                </a:cubicBezTo>
                <a:cubicBezTo>
                  <a:pt x="0" y="205"/>
                  <a:pt x="0" y="205"/>
                  <a:pt x="0" y="205"/>
                </a:cubicBezTo>
                <a:cubicBezTo>
                  <a:pt x="0" y="210"/>
                  <a:pt x="4" y="214"/>
                  <a:pt x="9" y="214"/>
                </a:cubicBezTo>
                <a:cubicBezTo>
                  <a:pt x="279" y="214"/>
                  <a:pt x="279" y="214"/>
                  <a:pt x="279" y="214"/>
                </a:cubicBezTo>
                <a:cubicBezTo>
                  <a:pt x="284" y="214"/>
                  <a:pt x="288" y="210"/>
                  <a:pt x="288" y="205"/>
                </a:cubicBezTo>
                <a:cubicBezTo>
                  <a:pt x="288" y="44"/>
                  <a:pt x="288" y="44"/>
                  <a:pt x="288" y="44"/>
                </a:cubicBezTo>
                <a:cubicBezTo>
                  <a:pt x="288" y="39"/>
                  <a:pt x="284" y="35"/>
                  <a:pt x="279" y="35"/>
                </a:cubicBezTo>
                <a:close/>
                <a:moveTo>
                  <a:pt x="179" y="181"/>
                </a:moveTo>
                <a:cubicBezTo>
                  <a:pt x="33" y="181"/>
                  <a:pt x="33" y="181"/>
                  <a:pt x="33" y="181"/>
                </a:cubicBezTo>
                <a:cubicBezTo>
                  <a:pt x="33" y="69"/>
                  <a:pt x="33" y="69"/>
                  <a:pt x="33" y="69"/>
                </a:cubicBezTo>
                <a:cubicBezTo>
                  <a:pt x="179" y="69"/>
                  <a:pt x="179" y="69"/>
                  <a:pt x="179" y="69"/>
                </a:cubicBezTo>
                <a:lnTo>
                  <a:pt x="179" y="18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Freeform 186"/>
          <p:cNvSpPr/>
          <p:nvPr/>
        </p:nvSpPr>
        <p:spPr bwMode="auto">
          <a:xfrm>
            <a:off x="4132263" y="3770313"/>
            <a:ext cx="260350" cy="466725"/>
          </a:xfrm>
          <a:custGeom>
            <a:avLst/>
            <a:gdLst>
              <a:gd name="T0" fmla="*/ 116 w 160"/>
              <a:gd name="T1" fmla="*/ 188 h 288"/>
              <a:gd name="T2" fmla="*/ 149 w 160"/>
              <a:gd name="T3" fmla="*/ 95 h 288"/>
              <a:gd name="T4" fmla="*/ 149 w 160"/>
              <a:gd name="T5" fmla="*/ 95 h 288"/>
              <a:gd name="T6" fmla="*/ 149 w 160"/>
              <a:gd name="T7" fmla="*/ 95 h 288"/>
              <a:gd name="T8" fmla="*/ 149 w 160"/>
              <a:gd name="T9" fmla="*/ 95 h 288"/>
              <a:gd name="T10" fmla="*/ 62 w 160"/>
              <a:gd name="T11" fmla="*/ 95 h 288"/>
              <a:gd name="T12" fmla="*/ 94 w 160"/>
              <a:gd name="T13" fmla="*/ 0 h 288"/>
              <a:gd name="T14" fmla="*/ 45 w 160"/>
              <a:gd name="T15" fmla="*/ 0 h 288"/>
              <a:gd name="T16" fmla="*/ 0 w 160"/>
              <a:gd name="T17" fmla="*/ 128 h 288"/>
              <a:gd name="T18" fmla="*/ 0 w 160"/>
              <a:gd name="T19" fmla="*/ 128 h 288"/>
              <a:gd name="T20" fmla="*/ 0 w 160"/>
              <a:gd name="T21" fmla="*/ 128 h 288"/>
              <a:gd name="T22" fmla="*/ 0 w 160"/>
              <a:gd name="T23" fmla="*/ 128 h 288"/>
              <a:gd name="T24" fmla="*/ 87 w 160"/>
              <a:gd name="T25" fmla="*/ 128 h 288"/>
              <a:gd name="T26" fmla="*/ 66 w 160"/>
              <a:gd name="T27" fmla="*/ 188 h 288"/>
              <a:gd name="T28" fmla="*/ 25 w 160"/>
              <a:gd name="T29" fmla="*/ 188 h 288"/>
              <a:gd name="T30" fmla="*/ 63 w 160"/>
              <a:gd name="T31" fmla="*/ 288 h 288"/>
              <a:gd name="T32" fmla="*/ 160 w 160"/>
              <a:gd name="T33" fmla="*/ 188 h 288"/>
              <a:gd name="T34" fmla="*/ 116 w 160"/>
              <a:gd name="T35" fmla="*/ 1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60" h="288">
                <a:moveTo>
                  <a:pt x="116" y="188"/>
                </a:moveTo>
                <a:cubicBezTo>
                  <a:pt x="149" y="95"/>
                  <a:pt x="149" y="95"/>
                  <a:pt x="149" y="95"/>
                </a:cubicBezTo>
                <a:cubicBezTo>
                  <a:pt x="149" y="95"/>
                  <a:pt x="149" y="95"/>
                  <a:pt x="149" y="95"/>
                </a:cubicBezTo>
                <a:cubicBezTo>
                  <a:pt x="149" y="95"/>
                  <a:pt x="149" y="95"/>
                  <a:pt x="149" y="95"/>
                </a:cubicBezTo>
                <a:cubicBezTo>
                  <a:pt x="149" y="95"/>
                  <a:pt x="149" y="95"/>
                  <a:pt x="149" y="95"/>
                </a:cubicBezTo>
                <a:cubicBezTo>
                  <a:pt x="62" y="95"/>
                  <a:pt x="62" y="95"/>
                  <a:pt x="62" y="95"/>
                </a:cubicBezTo>
                <a:cubicBezTo>
                  <a:pt x="63" y="93"/>
                  <a:pt x="83" y="37"/>
                  <a:pt x="9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87" y="128"/>
                  <a:pt x="87" y="128"/>
                  <a:pt x="87" y="128"/>
                </a:cubicBezTo>
                <a:cubicBezTo>
                  <a:pt x="87" y="129"/>
                  <a:pt x="76" y="158"/>
                  <a:pt x="66" y="188"/>
                </a:cubicBezTo>
                <a:cubicBezTo>
                  <a:pt x="25" y="188"/>
                  <a:pt x="25" y="188"/>
                  <a:pt x="25" y="188"/>
                </a:cubicBezTo>
                <a:cubicBezTo>
                  <a:pt x="63" y="288"/>
                  <a:pt x="63" y="288"/>
                  <a:pt x="63" y="288"/>
                </a:cubicBezTo>
                <a:cubicBezTo>
                  <a:pt x="160" y="188"/>
                  <a:pt x="160" y="188"/>
                  <a:pt x="160" y="188"/>
                </a:cubicBezTo>
                <a:lnTo>
                  <a:pt x="116" y="18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Freeform 113"/>
          <p:cNvSpPr>
            <a:spLocks noEditPoints="1"/>
          </p:cNvSpPr>
          <p:nvPr/>
        </p:nvSpPr>
        <p:spPr bwMode="auto">
          <a:xfrm>
            <a:off x="7886700" y="3770313"/>
            <a:ext cx="303213" cy="455613"/>
          </a:xfrm>
          <a:custGeom>
            <a:avLst/>
            <a:gdLst>
              <a:gd name="T0" fmla="*/ 174 w 192"/>
              <a:gd name="T1" fmla="*/ 107 h 289"/>
              <a:gd name="T2" fmla="*/ 187 w 192"/>
              <a:gd name="T3" fmla="*/ 75 h 289"/>
              <a:gd name="T4" fmla="*/ 165 w 192"/>
              <a:gd name="T5" fmla="*/ 23 h 289"/>
              <a:gd name="T6" fmla="*/ 104 w 192"/>
              <a:gd name="T7" fmla="*/ 0 h 289"/>
              <a:gd name="T8" fmla="*/ 25 w 192"/>
              <a:gd name="T9" fmla="*/ 61 h 289"/>
              <a:gd name="T10" fmla="*/ 36 w 192"/>
              <a:gd name="T11" fmla="*/ 100 h 289"/>
              <a:gd name="T12" fmla="*/ 34 w 192"/>
              <a:gd name="T13" fmla="*/ 164 h 289"/>
              <a:gd name="T14" fmla="*/ 36 w 192"/>
              <a:gd name="T15" fmla="*/ 201 h 289"/>
              <a:gd name="T16" fmla="*/ 14 w 192"/>
              <a:gd name="T17" fmla="*/ 210 h 289"/>
              <a:gd name="T18" fmla="*/ 0 w 192"/>
              <a:gd name="T19" fmla="*/ 241 h 289"/>
              <a:gd name="T20" fmla="*/ 11 w 192"/>
              <a:gd name="T21" fmla="*/ 270 h 289"/>
              <a:gd name="T22" fmla="*/ 11 w 192"/>
              <a:gd name="T23" fmla="*/ 270 h 289"/>
              <a:gd name="T24" fmla="*/ 66 w 192"/>
              <a:gd name="T25" fmla="*/ 203 h 289"/>
              <a:gd name="T26" fmla="*/ 64 w 192"/>
              <a:gd name="T27" fmla="*/ 196 h 289"/>
              <a:gd name="T28" fmla="*/ 55 w 192"/>
              <a:gd name="T29" fmla="*/ 180 h 289"/>
              <a:gd name="T30" fmla="*/ 55 w 192"/>
              <a:gd name="T31" fmla="*/ 91 h 289"/>
              <a:gd name="T32" fmla="*/ 55 w 192"/>
              <a:gd name="T33" fmla="*/ 86 h 289"/>
              <a:gd name="T34" fmla="*/ 45 w 192"/>
              <a:gd name="T35" fmla="*/ 66 h 289"/>
              <a:gd name="T36" fmla="*/ 63 w 192"/>
              <a:gd name="T37" fmla="*/ 33 h 289"/>
              <a:gd name="T38" fmla="*/ 104 w 192"/>
              <a:gd name="T39" fmla="*/ 20 h 289"/>
              <a:gd name="T40" fmla="*/ 152 w 192"/>
              <a:gd name="T41" fmla="*/ 37 h 289"/>
              <a:gd name="T42" fmla="*/ 168 w 192"/>
              <a:gd name="T43" fmla="*/ 73 h 289"/>
              <a:gd name="T44" fmla="*/ 158 w 192"/>
              <a:gd name="T45" fmla="*/ 95 h 289"/>
              <a:gd name="T46" fmla="*/ 143 w 192"/>
              <a:gd name="T47" fmla="*/ 91 h 289"/>
              <a:gd name="T48" fmla="*/ 150 w 192"/>
              <a:gd name="T49" fmla="*/ 103 h 289"/>
              <a:gd name="T50" fmla="*/ 134 w 192"/>
              <a:gd name="T51" fmla="*/ 101 h 289"/>
              <a:gd name="T52" fmla="*/ 64 w 192"/>
              <a:gd name="T53" fmla="*/ 101 h 289"/>
              <a:gd name="T54" fmla="*/ 77 w 192"/>
              <a:gd name="T55" fmla="*/ 180 h 289"/>
              <a:gd name="T56" fmla="*/ 94 w 192"/>
              <a:gd name="T57" fmla="*/ 213 h 289"/>
              <a:gd name="T58" fmla="*/ 77 w 192"/>
              <a:gd name="T59" fmla="*/ 230 h 289"/>
              <a:gd name="T60" fmla="*/ 77 w 192"/>
              <a:gd name="T61" fmla="*/ 264 h 289"/>
              <a:gd name="T62" fmla="*/ 99 w 192"/>
              <a:gd name="T63" fmla="*/ 287 h 289"/>
              <a:gd name="T64" fmla="*/ 99 w 192"/>
              <a:gd name="T65" fmla="*/ 287 h 289"/>
              <a:gd name="T66" fmla="*/ 121 w 192"/>
              <a:gd name="T67" fmla="*/ 180 h 289"/>
              <a:gd name="T68" fmla="*/ 148 w 192"/>
              <a:gd name="T69" fmla="*/ 127 h 289"/>
              <a:gd name="T70" fmla="*/ 162 w 192"/>
              <a:gd name="T71" fmla="*/ 136 h 289"/>
              <a:gd name="T72" fmla="*/ 134 w 192"/>
              <a:gd name="T73" fmla="*/ 188 h 289"/>
              <a:gd name="T74" fmla="*/ 141 w 192"/>
              <a:gd name="T75" fmla="*/ 271 h 289"/>
              <a:gd name="T76" fmla="*/ 167 w 192"/>
              <a:gd name="T77" fmla="*/ 289 h 289"/>
              <a:gd name="T78" fmla="*/ 184 w 192"/>
              <a:gd name="T79" fmla="*/ 263 h 289"/>
              <a:gd name="T80" fmla="*/ 164 w 192"/>
              <a:gd name="T81" fmla="*/ 249 h 289"/>
              <a:gd name="T82" fmla="*/ 178 w 192"/>
              <a:gd name="T83" fmla="*/ 229 h 289"/>
              <a:gd name="T84" fmla="*/ 171 w 192"/>
              <a:gd name="T85" fmla="*/ 196 h 289"/>
              <a:gd name="T86" fmla="*/ 179 w 192"/>
              <a:gd name="T87" fmla="*/ 169 h 289"/>
              <a:gd name="T88" fmla="*/ 99 w 192"/>
              <a:gd name="T89" fmla="*/ 138 h 289"/>
              <a:gd name="T90" fmla="*/ 87 w 192"/>
              <a:gd name="T91" fmla="*/ 109 h 289"/>
              <a:gd name="T92" fmla="*/ 111 w 192"/>
              <a:gd name="T93" fmla="*/ 109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92" h="289">
                <a:moveTo>
                  <a:pt x="179" y="169"/>
                </a:moveTo>
                <a:cubicBezTo>
                  <a:pt x="192" y="149"/>
                  <a:pt x="190" y="123"/>
                  <a:pt x="174" y="107"/>
                </a:cubicBezTo>
                <a:cubicBezTo>
                  <a:pt x="181" y="98"/>
                  <a:pt x="186" y="87"/>
                  <a:pt x="187" y="75"/>
                </a:cubicBezTo>
                <a:cubicBezTo>
                  <a:pt x="187" y="75"/>
                  <a:pt x="187" y="75"/>
                  <a:pt x="187" y="75"/>
                </a:cubicBezTo>
                <a:cubicBezTo>
                  <a:pt x="187" y="73"/>
                  <a:pt x="187" y="72"/>
                  <a:pt x="187" y="70"/>
                </a:cubicBezTo>
                <a:cubicBezTo>
                  <a:pt x="187" y="52"/>
                  <a:pt x="179" y="35"/>
                  <a:pt x="165" y="23"/>
                </a:cubicBezTo>
                <a:cubicBezTo>
                  <a:pt x="151" y="10"/>
                  <a:pt x="133" y="2"/>
                  <a:pt x="112" y="1"/>
                </a:cubicBezTo>
                <a:cubicBezTo>
                  <a:pt x="109" y="0"/>
                  <a:pt x="106" y="0"/>
                  <a:pt x="104" y="0"/>
                </a:cubicBezTo>
                <a:cubicBezTo>
                  <a:pt x="84" y="0"/>
                  <a:pt x="65" y="6"/>
                  <a:pt x="51" y="17"/>
                </a:cubicBezTo>
                <a:cubicBezTo>
                  <a:pt x="37" y="28"/>
                  <a:pt x="27" y="43"/>
                  <a:pt x="25" y="61"/>
                </a:cubicBezTo>
                <a:cubicBezTo>
                  <a:pt x="25" y="63"/>
                  <a:pt x="25" y="65"/>
                  <a:pt x="25" y="66"/>
                </a:cubicBezTo>
                <a:cubicBezTo>
                  <a:pt x="25" y="78"/>
                  <a:pt x="29" y="90"/>
                  <a:pt x="36" y="100"/>
                </a:cubicBezTo>
                <a:cubicBezTo>
                  <a:pt x="24" y="113"/>
                  <a:pt x="19" y="132"/>
                  <a:pt x="26" y="150"/>
                </a:cubicBezTo>
                <a:cubicBezTo>
                  <a:pt x="28" y="155"/>
                  <a:pt x="31" y="160"/>
                  <a:pt x="34" y="164"/>
                </a:cubicBezTo>
                <a:cubicBezTo>
                  <a:pt x="28" y="179"/>
                  <a:pt x="28" y="179"/>
                  <a:pt x="28" y="179"/>
                </a:cubicBezTo>
                <a:cubicBezTo>
                  <a:pt x="36" y="201"/>
                  <a:pt x="36" y="201"/>
                  <a:pt x="36" y="201"/>
                </a:cubicBezTo>
                <a:cubicBezTo>
                  <a:pt x="14" y="210"/>
                  <a:pt x="14" y="210"/>
                  <a:pt x="14" y="210"/>
                </a:cubicBezTo>
                <a:cubicBezTo>
                  <a:pt x="14" y="210"/>
                  <a:pt x="14" y="210"/>
                  <a:pt x="14" y="210"/>
                </a:cubicBezTo>
                <a:cubicBezTo>
                  <a:pt x="23" y="232"/>
                  <a:pt x="23" y="232"/>
                  <a:pt x="23" y="232"/>
                </a:cubicBezTo>
                <a:cubicBezTo>
                  <a:pt x="0" y="241"/>
                  <a:pt x="0" y="241"/>
                  <a:pt x="0" y="241"/>
                </a:cubicBezTo>
                <a:cubicBezTo>
                  <a:pt x="0" y="241"/>
                  <a:pt x="0" y="241"/>
                  <a:pt x="0" y="241"/>
                </a:cubicBezTo>
                <a:cubicBezTo>
                  <a:pt x="11" y="270"/>
                  <a:pt x="11" y="270"/>
                  <a:pt x="11" y="270"/>
                </a:cubicBezTo>
                <a:cubicBezTo>
                  <a:pt x="11" y="270"/>
                  <a:pt x="11" y="270"/>
                  <a:pt x="11" y="270"/>
                </a:cubicBezTo>
                <a:cubicBezTo>
                  <a:pt x="11" y="270"/>
                  <a:pt x="11" y="270"/>
                  <a:pt x="11" y="270"/>
                </a:cubicBezTo>
                <a:cubicBezTo>
                  <a:pt x="41" y="259"/>
                  <a:pt x="41" y="259"/>
                  <a:pt x="41" y="259"/>
                </a:cubicBezTo>
                <a:cubicBezTo>
                  <a:pt x="66" y="203"/>
                  <a:pt x="66" y="203"/>
                  <a:pt x="66" y="203"/>
                </a:cubicBezTo>
                <a:cubicBezTo>
                  <a:pt x="64" y="202"/>
                  <a:pt x="64" y="202"/>
                  <a:pt x="64" y="202"/>
                </a:cubicBezTo>
                <a:cubicBezTo>
                  <a:pt x="64" y="196"/>
                  <a:pt x="64" y="196"/>
                  <a:pt x="64" y="196"/>
                </a:cubicBezTo>
                <a:cubicBezTo>
                  <a:pt x="64" y="188"/>
                  <a:pt x="64" y="188"/>
                  <a:pt x="64" y="188"/>
                </a:cubicBezTo>
                <a:cubicBezTo>
                  <a:pt x="61" y="185"/>
                  <a:pt x="57" y="183"/>
                  <a:pt x="55" y="180"/>
                </a:cubicBezTo>
                <a:cubicBezTo>
                  <a:pt x="43" y="168"/>
                  <a:pt x="36" y="153"/>
                  <a:pt x="36" y="136"/>
                </a:cubicBezTo>
                <a:cubicBezTo>
                  <a:pt x="36" y="119"/>
                  <a:pt x="43" y="103"/>
                  <a:pt x="55" y="91"/>
                </a:cubicBezTo>
                <a:cubicBezTo>
                  <a:pt x="58" y="88"/>
                  <a:pt x="61" y="86"/>
                  <a:pt x="65" y="83"/>
                </a:cubicBezTo>
                <a:cubicBezTo>
                  <a:pt x="61" y="84"/>
                  <a:pt x="58" y="85"/>
                  <a:pt x="55" y="86"/>
                </a:cubicBezTo>
                <a:cubicBezTo>
                  <a:pt x="54" y="87"/>
                  <a:pt x="52" y="87"/>
                  <a:pt x="51" y="88"/>
                </a:cubicBezTo>
                <a:cubicBezTo>
                  <a:pt x="47" y="81"/>
                  <a:pt x="45" y="74"/>
                  <a:pt x="45" y="66"/>
                </a:cubicBezTo>
                <a:cubicBezTo>
                  <a:pt x="45" y="65"/>
                  <a:pt x="45" y="64"/>
                  <a:pt x="45" y="63"/>
                </a:cubicBezTo>
                <a:cubicBezTo>
                  <a:pt x="46" y="51"/>
                  <a:pt x="52" y="41"/>
                  <a:pt x="63" y="33"/>
                </a:cubicBezTo>
                <a:cubicBezTo>
                  <a:pt x="73" y="25"/>
                  <a:pt x="88" y="20"/>
                  <a:pt x="104" y="20"/>
                </a:cubicBezTo>
                <a:cubicBezTo>
                  <a:pt x="104" y="20"/>
                  <a:pt x="104" y="20"/>
                  <a:pt x="104" y="20"/>
                </a:cubicBezTo>
                <a:cubicBezTo>
                  <a:pt x="106" y="20"/>
                  <a:pt x="108" y="20"/>
                  <a:pt x="110" y="20"/>
                </a:cubicBezTo>
                <a:cubicBezTo>
                  <a:pt x="127" y="22"/>
                  <a:pt x="142" y="28"/>
                  <a:pt x="152" y="37"/>
                </a:cubicBezTo>
                <a:cubicBezTo>
                  <a:pt x="162" y="47"/>
                  <a:pt x="168" y="58"/>
                  <a:pt x="168" y="70"/>
                </a:cubicBezTo>
                <a:cubicBezTo>
                  <a:pt x="168" y="71"/>
                  <a:pt x="168" y="72"/>
                  <a:pt x="168" y="73"/>
                </a:cubicBezTo>
                <a:cubicBezTo>
                  <a:pt x="168" y="73"/>
                  <a:pt x="168" y="73"/>
                  <a:pt x="168" y="73"/>
                </a:cubicBezTo>
                <a:cubicBezTo>
                  <a:pt x="167" y="81"/>
                  <a:pt x="164" y="89"/>
                  <a:pt x="158" y="95"/>
                </a:cubicBezTo>
                <a:cubicBezTo>
                  <a:pt x="153" y="93"/>
                  <a:pt x="148" y="92"/>
                  <a:pt x="143" y="91"/>
                </a:cubicBezTo>
                <a:cubicBezTo>
                  <a:pt x="143" y="91"/>
                  <a:pt x="143" y="91"/>
                  <a:pt x="143" y="91"/>
                </a:cubicBezTo>
                <a:cubicBezTo>
                  <a:pt x="147" y="95"/>
                  <a:pt x="149" y="98"/>
                  <a:pt x="152" y="102"/>
                </a:cubicBezTo>
                <a:cubicBezTo>
                  <a:pt x="151" y="102"/>
                  <a:pt x="151" y="103"/>
                  <a:pt x="150" y="103"/>
                </a:cubicBezTo>
                <a:cubicBezTo>
                  <a:pt x="147" y="105"/>
                  <a:pt x="144" y="107"/>
                  <a:pt x="141" y="109"/>
                </a:cubicBezTo>
                <a:cubicBezTo>
                  <a:pt x="139" y="106"/>
                  <a:pt x="137" y="103"/>
                  <a:pt x="134" y="101"/>
                </a:cubicBezTo>
                <a:cubicBezTo>
                  <a:pt x="125" y="91"/>
                  <a:pt x="112" y="86"/>
                  <a:pt x="99" y="86"/>
                </a:cubicBezTo>
                <a:cubicBezTo>
                  <a:pt x="86" y="86"/>
                  <a:pt x="74" y="91"/>
                  <a:pt x="64" y="101"/>
                </a:cubicBezTo>
                <a:cubicBezTo>
                  <a:pt x="45" y="120"/>
                  <a:pt x="45" y="152"/>
                  <a:pt x="64" y="171"/>
                </a:cubicBezTo>
                <a:cubicBezTo>
                  <a:pt x="68" y="175"/>
                  <a:pt x="72" y="178"/>
                  <a:pt x="77" y="180"/>
                </a:cubicBezTo>
                <a:cubicBezTo>
                  <a:pt x="77" y="196"/>
                  <a:pt x="77" y="196"/>
                  <a:pt x="77" y="196"/>
                </a:cubicBezTo>
                <a:cubicBezTo>
                  <a:pt x="94" y="213"/>
                  <a:pt x="94" y="213"/>
                  <a:pt x="94" y="213"/>
                </a:cubicBezTo>
                <a:cubicBezTo>
                  <a:pt x="77" y="230"/>
                  <a:pt x="77" y="230"/>
                  <a:pt x="77" y="230"/>
                </a:cubicBezTo>
                <a:cubicBezTo>
                  <a:pt x="77" y="230"/>
                  <a:pt x="77" y="230"/>
                  <a:pt x="77" y="230"/>
                </a:cubicBezTo>
                <a:cubicBezTo>
                  <a:pt x="94" y="247"/>
                  <a:pt x="94" y="247"/>
                  <a:pt x="94" y="247"/>
                </a:cubicBezTo>
                <a:cubicBezTo>
                  <a:pt x="77" y="264"/>
                  <a:pt x="77" y="264"/>
                  <a:pt x="77" y="264"/>
                </a:cubicBezTo>
                <a:cubicBezTo>
                  <a:pt x="77" y="264"/>
                  <a:pt x="77" y="264"/>
                  <a:pt x="77" y="264"/>
                </a:cubicBezTo>
                <a:cubicBezTo>
                  <a:pt x="99" y="287"/>
                  <a:pt x="99" y="287"/>
                  <a:pt x="99" y="287"/>
                </a:cubicBezTo>
                <a:cubicBezTo>
                  <a:pt x="99" y="287"/>
                  <a:pt x="99" y="287"/>
                  <a:pt x="99" y="287"/>
                </a:cubicBezTo>
                <a:cubicBezTo>
                  <a:pt x="99" y="287"/>
                  <a:pt x="99" y="287"/>
                  <a:pt x="99" y="287"/>
                </a:cubicBezTo>
                <a:cubicBezTo>
                  <a:pt x="121" y="264"/>
                  <a:pt x="121" y="264"/>
                  <a:pt x="121" y="264"/>
                </a:cubicBezTo>
                <a:cubicBezTo>
                  <a:pt x="121" y="180"/>
                  <a:pt x="121" y="180"/>
                  <a:pt x="121" y="180"/>
                </a:cubicBezTo>
                <a:cubicBezTo>
                  <a:pt x="126" y="178"/>
                  <a:pt x="130" y="175"/>
                  <a:pt x="134" y="171"/>
                </a:cubicBezTo>
                <a:cubicBezTo>
                  <a:pt x="146" y="159"/>
                  <a:pt x="151" y="143"/>
                  <a:pt x="148" y="127"/>
                </a:cubicBezTo>
                <a:cubicBezTo>
                  <a:pt x="152" y="125"/>
                  <a:pt x="156" y="123"/>
                  <a:pt x="160" y="120"/>
                </a:cubicBezTo>
                <a:cubicBezTo>
                  <a:pt x="161" y="125"/>
                  <a:pt x="162" y="131"/>
                  <a:pt x="162" y="136"/>
                </a:cubicBezTo>
                <a:cubicBezTo>
                  <a:pt x="162" y="153"/>
                  <a:pt x="155" y="168"/>
                  <a:pt x="143" y="180"/>
                </a:cubicBezTo>
                <a:cubicBezTo>
                  <a:pt x="141" y="183"/>
                  <a:pt x="138" y="185"/>
                  <a:pt x="134" y="188"/>
                </a:cubicBezTo>
                <a:cubicBezTo>
                  <a:pt x="134" y="239"/>
                  <a:pt x="134" y="239"/>
                  <a:pt x="134" y="239"/>
                </a:cubicBezTo>
                <a:cubicBezTo>
                  <a:pt x="141" y="271"/>
                  <a:pt x="141" y="271"/>
                  <a:pt x="141" y="271"/>
                </a:cubicBezTo>
                <a:cubicBezTo>
                  <a:pt x="167" y="289"/>
                  <a:pt x="167" y="289"/>
                  <a:pt x="167" y="289"/>
                </a:cubicBezTo>
                <a:cubicBezTo>
                  <a:pt x="167" y="289"/>
                  <a:pt x="167" y="289"/>
                  <a:pt x="167" y="289"/>
                </a:cubicBezTo>
                <a:cubicBezTo>
                  <a:pt x="167" y="289"/>
                  <a:pt x="167" y="289"/>
                  <a:pt x="167" y="289"/>
                </a:cubicBezTo>
                <a:cubicBezTo>
                  <a:pt x="184" y="263"/>
                  <a:pt x="184" y="263"/>
                  <a:pt x="184" y="263"/>
                </a:cubicBezTo>
                <a:cubicBezTo>
                  <a:pt x="184" y="263"/>
                  <a:pt x="184" y="263"/>
                  <a:pt x="184" y="263"/>
                </a:cubicBezTo>
                <a:cubicBezTo>
                  <a:pt x="164" y="249"/>
                  <a:pt x="164" y="249"/>
                  <a:pt x="164" y="24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78" y="229"/>
                  <a:pt x="178" y="229"/>
                  <a:pt x="178" y="229"/>
                </a:cubicBezTo>
                <a:cubicBezTo>
                  <a:pt x="158" y="216"/>
                  <a:pt x="158" y="216"/>
                  <a:pt x="158" y="216"/>
                </a:cubicBezTo>
                <a:cubicBezTo>
                  <a:pt x="171" y="196"/>
                  <a:pt x="171" y="196"/>
                  <a:pt x="171" y="196"/>
                </a:cubicBezTo>
                <a:cubicBezTo>
                  <a:pt x="168" y="180"/>
                  <a:pt x="168" y="180"/>
                  <a:pt x="168" y="180"/>
                </a:cubicBezTo>
                <a:cubicBezTo>
                  <a:pt x="172" y="177"/>
                  <a:pt x="176" y="173"/>
                  <a:pt x="179" y="169"/>
                </a:cubicBezTo>
                <a:close/>
                <a:moveTo>
                  <a:pt x="111" y="133"/>
                </a:moveTo>
                <a:cubicBezTo>
                  <a:pt x="108" y="136"/>
                  <a:pt x="104" y="138"/>
                  <a:pt x="99" y="138"/>
                </a:cubicBezTo>
                <a:cubicBezTo>
                  <a:pt x="95" y="138"/>
                  <a:pt x="91" y="136"/>
                  <a:pt x="87" y="133"/>
                </a:cubicBezTo>
                <a:cubicBezTo>
                  <a:pt x="81" y="126"/>
                  <a:pt x="81" y="116"/>
                  <a:pt x="87" y="109"/>
                </a:cubicBezTo>
                <a:cubicBezTo>
                  <a:pt x="91" y="106"/>
                  <a:pt x="95" y="104"/>
                  <a:pt x="99" y="104"/>
                </a:cubicBezTo>
                <a:cubicBezTo>
                  <a:pt x="104" y="104"/>
                  <a:pt x="108" y="106"/>
                  <a:pt x="111" y="109"/>
                </a:cubicBezTo>
                <a:cubicBezTo>
                  <a:pt x="118" y="116"/>
                  <a:pt x="118" y="126"/>
                  <a:pt x="111" y="13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3" name="文本框 3"/>
          <p:cNvSpPr txBox="1"/>
          <p:nvPr/>
        </p:nvSpPr>
        <p:spPr>
          <a:xfrm>
            <a:off x="228600" y="190500"/>
            <a:ext cx="2654300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en-GB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Learning Outcomes</a:t>
            </a:r>
            <a:endParaRPr lang="en-US" altLang="en-GB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95263"/>
            <a:ext cx="109538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8435" name="组合 5"/>
          <p:cNvGrpSpPr/>
          <p:nvPr>
            <p:custDataLst>
              <p:tags r:id="rId1"/>
            </p:custDataLst>
          </p:nvPr>
        </p:nvGrpSpPr>
        <p:grpSpPr>
          <a:xfrm>
            <a:off x="1487488" y="1720850"/>
            <a:ext cx="2444750" cy="3922461"/>
            <a:chOff x="2009421" y="1599913"/>
            <a:chExt cx="2444708" cy="3921999"/>
          </a:xfrm>
        </p:grpSpPr>
        <p:pic>
          <p:nvPicPr>
            <p:cNvPr id="18436" name="图片 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2012470" y="1599913"/>
              <a:ext cx="2438611" cy="2444708"/>
            </a:xfrm>
            <a:prstGeom prst="rect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2009421" y="4199998"/>
              <a:ext cx="2444708" cy="13219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Open Sans Light" pitchFamily="34" charset="0"/>
                  <a:sym typeface="+mn-ea"/>
                </a:rPr>
                <a:t>Real consulting environment exposure</a:t>
              </a:r>
              <a:endParaRPr kumimoji="0" lang="en-US" alt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en Sans Light" pitchFamily="34" charset="0"/>
                <a:sym typeface="+mn-ea"/>
              </a:endParaRPr>
            </a:p>
            <a:p>
              <a:pPr marL="285750" marR="0" lvl="0" indent="-2857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Open Sans Light" pitchFamily="34" charset="0"/>
                  <a:sym typeface="+mn-ea"/>
                </a:rPr>
                <a:t>Practical analytics experience</a:t>
              </a:r>
              <a:endParaRPr kumimoji="0" lang="en-US" alt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en Sans Light" pitchFamily="34" charset="0"/>
                <a:sym typeface="+mn-ea"/>
              </a:endParaRPr>
            </a:p>
          </p:txBody>
        </p:sp>
      </p:grpSp>
      <p:grpSp>
        <p:nvGrpSpPr>
          <p:cNvPr id="18438" name="组合 8"/>
          <p:cNvGrpSpPr/>
          <p:nvPr>
            <p:custDataLst>
              <p:tags r:id="rId5"/>
            </p:custDataLst>
          </p:nvPr>
        </p:nvGrpSpPr>
        <p:grpSpPr>
          <a:xfrm>
            <a:off x="4683125" y="1727200"/>
            <a:ext cx="2517775" cy="3424010"/>
            <a:chOff x="4820899" y="1606010"/>
            <a:chExt cx="2517534" cy="3423907"/>
          </a:xfrm>
        </p:grpSpPr>
        <p:pic>
          <p:nvPicPr>
            <p:cNvPr id="18439" name="图片 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4899822" y="1606010"/>
              <a:ext cx="2438611" cy="2438611"/>
            </a:xfrm>
            <a:prstGeom prst="rect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11" name="矩形 10"/>
            <p:cNvSpPr/>
            <p:nvPr>
              <p:custDataLst>
                <p:tags r:id="rId8"/>
              </p:custDataLst>
            </p:nvPr>
          </p:nvSpPr>
          <p:spPr>
            <a:xfrm>
              <a:off x="4820899" y="4199997"/>
              <a:ext cx="2444708" cy="8299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Open Sans Light" pitchFamily="34" charset="0"/>
                  <a:sym typeface="+mn-ea"/>
                </a:rPr>
                <a:t>Data Analysis 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en Sans Light" pitchFamily="34" charset="0"/>
                <a:sym typeface="+mn-ea"/>
              </a:endParaRPr>
            </a:p>
            <a:p>
              <a:pPr marL="285750" marR="0" lvl="0" indent="-2857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Open Sans Light" pitchFamily="34" charset="0"/>
                  <a:sym typeface="+mn-ea"/>
                </a:rPr>
                <a:t>Data Visualization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en Sans Light" pitchFamily="34" charset="0"/>
                <a:sym typeface="+mn-ea"/>
              </a:endParaRPr>
            </a:p>
            <a:p>
              <a:pPr marL="285750" marR="0" lvl="0" indent="-2857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Open Sans Light" pitchFamily="34" charset="0"/>
                  <a:sym typeface="+mn-ea"/>
                </a:rPr>
                <a:t>Critical Thinking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en Sans Light" pitchFamily="34" charset="0"/>
                <a:sym typeface="+mn-ea"/>
              </a:endParaRPr>
            </a:p>
          </p:txBody>
        </p:sp>
      </p:grpSp>
      <p:grpSp>
        <p:nvGrpSpPr>
          <p:cNvPr id="18441" name="组合 11"/>
          <p:cNvGrpSpPr/>
          <p:nvPr>
            <p:custDataLst>
              <p:tags r:id="rId9"/>
            </p:custDataLst>
          </p:nvPr>
        </p:nvGrpSpPr>
        <p:grpSpPr>
          <a:xfrm>
            <a:off x="7953375" y="1727200"/>
            <a:ext cx="2444750" cy="3670390"/>
            <a:chOff x="7787174" y="1606010"/>
            <a:chExt cx="2444708" cy="3670280"/>
          </a:xfrm>
        </p:grpSpPr>
        <p:pic>
          <p:nvPicPr>
            <p:cNvPr id="18442" name="图片 1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7787174" y="1606010"/>
              <a:ext cx="2444708" cy="2438611"/>
            </a:xfrm>
            <a:prstGeom prst="rect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14" name="矩形 13"/>
            <p:cNvSpPr/>
            <p:nvPr>
              <p:custDataLst>
                <p:tags r:id="rId12"/>
              </p:custDataLst>
            </p:nvPr>
          </p:nvSpPr>
          <p:spPr>
            <a:xfrm>
              <a:off x="7787174" y="4199997"/>
              <a:ext cx="2444708" cy="10762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Open Sans Light" pitchFamily="34" charset="0"/>
                  <a:sym typeface="+mn-ea"/>
                </a:rPr>
                <a:t>Improved business thinking</a:t>
              </a:r>
              <a:endParaRPr kumimoji="0" lang="en-US" alt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en Sans Light" pitchFamily="34" charset="0"/>
                <a:sym typeface="+mn-ea"/>
              </a:endParaRPr>
            </a:p>
            <a:p>
              <a:pPr marL="285750" marR="0" lvl="0" indent="-28575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Open Sans Light" pitchFamily="34" charset="0"/>
                  <a:sym typeface="+mn-ea"/>
                </a:rPr>
                <a:t>Strong foundation for data roles</a:t>
              </a:r>
              <a:endParaRPr kumimoji="0" lang="en-US" alt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en Sans Light" pitchFamily="34" charset="0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文本框 3"/>
          <p:cNvSpPr txBox="1"/>
          <p:nvPr/>
        </p:nvSpPr>
        <p:spPr>
          <a:xfrm>
            <a:off x="228600" y="190500"/>
            <a:ext cx="2654300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en-GB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Certificate &amp; Career Value</a:t>
            </a:r>
            <a:endParaRPr lang="en-US" altLang="en-GB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95263"/>
            <a:ext cx="109538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11"/>
          <p:cNvSpPr/>
          <p:nvPr/>
        </p:nvSpPr>
        <p:spPr>
          <a:xfrm>
            <a:off x="6011863" y="1431925"/>
            <a:ext cx="2298700" cy="1905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12"/>
          <p:cNvSpPr/>
          <p:nvPr/>
        </p:nvSpPr>
        <p:spPr>
          <a:xfrm>
            <a:off x="8356600" y="1431925"/>
            <a:ext cx="2298700" cy="3838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7" name="图片占位符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3975" y="1431925"/>
            <a:ext cx="4643438" cy="3838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8" name="图片占位符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80" y="3383280"/>
            <a:ext cx="2365375" cy="18872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9" name="Freeform 211"/>
          <p:cNvSpPr>
            <a:spLocks noEditPoints="1"/>
          </p:cNvSpPr>
          <p:nvPr/>
        </p:nvSpPr>
        <p:spPr>
          <a:xfrm>
            <a:off x="6832600" y="1951038"/>
            <a:ext cx="658813" cy="866775"/>
          </a:xfrm>
          <a:custGeom>
            <a:avLst/>
            <a:gdLst/>
            <a:ahLst/>
            <a:cxnLst>
              <a:cxn ang="0">
                <a:pos x="577043" y="108220"/>
              </a:cxn>
              <a:cxn ang="0">
                <a:pos x="474323" y="0"/>
              </a:cxn>
              <a:cxn ang="0">
                <a:pos x="184291" y="0"/>
              </a:cxn>
              <a:cxn ang="0">
                <a:pos x="84593" y="108220"/>
              </a:cxn>
              <a:cxn ang="0">
                <a:pos x="0" y="108220"/>
              </a:cxn>
              <a:cxn ang="0">
                <a:pos x="0" y="865760"/>
              </a:cxn>
              <a:cxn ang="0">
                <a:pos x="658614" y="865760"/>
              </a:cxn>
              <a:cxn ang="0">
                <a:pos x="658614" y="108220"/>
              </a:cxn>
              <a:cxn ang="0">
                <a:pos x="577043" y="108220"/>
              </a:cxn>
              <a:cxn ang="0">
                <a:pos x="223566" y="48098"/>
              </a:cxn>
              <a:cxn ang="0">
                <a:pos x="429005" y="48098"/>
              </a:cxn>
              <a:cxn ang="0">
                <a:pos x="456196" y="72147"/>
              </a:cxn>
              <a:cxn ang="0">
                <a:pos x="429005" y="99202"/>
              </a:cxn>
              <a:cxn ang="0">
                <a:pos x="223566" y="99202"/>
              </a:cxn>
              <a:cxn ang="0">
                <a:pos x="199397" y="72147"/>
              </a:cxn>
              <a:cxn ang="0">
                <a:pos x="223566" y="48098"/>
              </a:cxn>
              <a:cxn ang="0">
                <a:pos x="516619" y="709442"/>
              </a:cxn>
              <a:cxn ang="0">
                <a:pos x="135952" y="709442"/>
              </a:cxn>
              <a:cxn ang="0">
                <a:pos x="135952" y="652326"/>
              </a:cxn>
              <a:cxn ang="0">
                <a:pos x="516619" y="652326"/>
              </a:cxn>
              <a:cxn ang="0">
                <a:pos x="516619" y="709442"/>
              </a:cxn>
              <a:cxn ang="0">
                <a:pos x="516619" y="580179"/>
              </a:cxn>
              <a:cxn ang="0">
                <a:pos x="135952" y="580179"/>
              </a:cxn>
              <a:cxn ang="0">
                <a:pos x="135952" y="523063"/>
              </a:cxn>
              <a:cxn ang="0">
                <a:pos x="516619" y="523063"/>
              </a:cxn>
              <a:cxn ang="0">
                <a:pos x="516619" y="580179"/>
              </a:cxn>
              <a:cxn ang="0">
                <a:pos x="516619" y="450917"/>
              </a:cxn>
              <a:cxn ang="0">
                <a:pos x="135952" y="450917"/>
              </a:cxn>
              <a:cxn ang="0">
                <a:pos x="135952" y="393801"/>
              </a:cxn>
              <a:cxn ang="0">
                <a:pos x="516619" y="393801"/>
              </a:cxn>
              <a:cxn ang="0">
                <a:pos x="516619" y="450917"/>
              </a:cxn>
              <a:cxn ang="0">
                <a:pos x="516619" y="321654"/>
              </a:cxn>
              <a:cxn ang="0">
                <a:pos x="135952" y="321654"/>
              </a:cxn>
              <a:cxn ang="0">
                <a:pos x="135952" y="264538"/>
              </a:cxn>
              <a:cxn ang="0">
                <a:pos x="516619" y="264538"/>
              </a:cxn>
              <a:cxn ang="0">
                <a:pos x="516619" y="321654"/>
              </a:cxn>
            </a:cxnLst>
            <a:pathLst>
              <a:path w="218" h="288">
                <a:moveTo>
                  <a:pt x="191" y="36"/>
                </a:moveTo>
                <a:cubicBezTo>
                  <a:pt x="183" y="21"/>
                  <a:pt x="169" y="0"/>
                  <a:pt x="157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49" y="0"/>
                  <a:pt x="36" y="19"/>
                  <a:pt x="28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8" y="288"/>
                  <a:pt x="218" y="288"/>
                  <a:pt x="218" y="288"/>
                </a:cubicBezTo>
                <a:cubicBezTo>
                  <a:pt x="218" y="36"/>
                  <a:pt x="218" y="36"/>
                  <a:pt x="218" y="36"/>
                </a:cubicBezTo>
                <a:lnTo>
                  <a:pt x="191" y="36"/>
                </a:lnTo>
                <a:close/>
                <a:moveTo>
                  <a:pt x="74" y="16"/>
                </a:moveTo>
                <a:cubicBezTo>
                  <a:pt x="142" y="16"/>
                  <a:pt x="142" y="16"/>
                  <a:pt x="142" y="16"/>
                </a:cubicBezTo>
                <a:cubicBezTo>
                  <a:pt x="147" y="16"/>
                  <a:pt x="151" y="20"/>
                  <a:pt x="151" y="24"/>
                </a:cubicBezTo>
                <a:cubicBezTo>
                  <a:pt x="151" y="29"/>
                  <a:pt x="147" y="33"/>
                  <a:pt x="142" y="33"/>
                </a:cubicBezTo>
                <a:cubicBezTo>
                  <a:pt x="74" y="33"/>
                  <a:pt x="74" y="33"/>
                  <a:pt x="74" y="33"/>
                </a:cubicBezTo>
                <a:cubicBezTo>
                  <a:pt x="70" y="33"/>
                  <a:pt x="66" y="29"/>
                  <a:pt x="66" y="24"/>
                </a:cubicBezTo>
                <a:cubicBezTo>
                  <a:pt x="66" y="20"/>
                  <a:pt x="70" y="16"/>
                  <a:pt x="74" y="16"/>
                </a:cubicBezTo>
                <a:close/>
                <a:moveTo>
                  <a:pt x="171" y="236"/>
                </a:moveTo>
                <a:cubicBezTo>
                  <a:pt x="45" y="236"/>
                  <a:pt x="45" y="236"/>
                  <a:pt x="45" y="236"/>
                </a:cubicBezTo>
                <a:cubicBezTo>
                  <a:pt x="45" y="217"/>
                  <a:pt x="45" y="217"/>
                  <a:pt x="45" y="217"/>
                </a:cubicBezTo>
                <a:cubicBezTo>
                  <a:pt x="171" y="217"/>
                  <a:pt x="171" y="217"/>
                  <a:pt x="171" y="217"/>
                </a:cubicBezTo>
                <a:lnTo>
                  <a:pt x="171" y="236"/>
                </a:lnTo>
                <a:close/>
                <a:moveTo>
                  <a:pt x="171" y="193"/>
                </a:moveTo>
                <a:cubicBezTo>
                  <a:pt x="45" y="193"/>
                  <a:pt x="45" y="193"/>
                  <a:pt x="45" y="193"/>
                </a:cubicBezTo>
                <a:cubicBezTo>
                  <a:pt x="45" y="174"/>
                  <a:pt x="45" y="174"/>
                  <a:pt x="45" y="174"/>
                </a:cubicBezTo>
                <a:cubicBezTo>
                  <a:pt x="171" y="174"/>
                  <a:pt x="171" y="174"/>
                  <a:pt x="171" y="174"/>
                </a:cubicBezTo>
                <a:lnTo>
                  <a:pt x="171" y="193"/>
                </a:lnTo>
                <a:close/>
                <a:moveTo>
                  <a:pt x="171" y="150"/>
                </a:moveTo>
                <a:cubicBezTo>
                  <a:pt x="45" y="150"/>
                  <a:pt x="45" y="150"/>
                  <a:pt x="45" y="150"/>
                </a:cubicBezTo>
                <a:cubicBezTo>
                  <a:pt x="45" y="131"/>
                  <a:pt x="45" y="131"/>
                  <a:pt x="45" y="131"/>
                </a:cubicBezTo>
                <a:cubicBezTo>
                  <a:pt x="171" y="131"/>
                  <a:pt x="171" y="131"/>
                  <a:pt x="171" y="131"/>
                </a:cubicBezTo>
                <a:lnTo>
                  <a:pt x="171" y="150"/>
                </a:lnTo>
                <a:close/>
                <a:moveTo>
                  <a:pt x="171" y="107"/>
                </a:moveTo>
                <a:cubicBezTo>
                  <a:pt x="45" y="107"/>
                  <a:pt x="45" y="107"/>
                  <a:pt x="45" y="107"/>
                </a:cubicBezTo>
                <a:cubicBezTo>
                  <a:pt x="45" y="88"/>
                  <a:pt x="45" y="88"/>
                  <a:pt x="45" y="88"/>
                </a:cubicBezTo>
                <a:cubicBezTo>
                  <a:pt x="171" y="88"/>
                  <a:pt x="171" y="88"/>
                  <a:pt x="171" y="88"/>
                </a:cubicBezTo>
                <a:lnTo>
                  <a:pt x="171" y="10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GB" altLang="en-US"/>
          </a:p>
        </p:txBody>
      </p:sp>
      <p:sp>
        <p:nvSpPr>
          <p:cNvPr id="13322" name="TextBox 16"/>
          <p:cNvSpPr txBox="1"/>
          <p:nvPr/>
        </p:nvSpPr>
        <p:spPr>
          <a:xfrm>
            <a:off x="8477250" y="1951355"/>
            <a:ext cx="2057400" cy="255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GB" sz="16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pitchFamily="2" charset="0"/>
              </a:rPr>
              <a:t>Added to LinkedIn profile</a:t>
            </a:r>
            <a:endParaRPr lang="en-US" altLang="en-GB" sz="16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GB" sz="16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pitchFamily="2" charset="0"/>
              </a:rPr>
              <a:t>Strengthens resume credibility</a:t>
            </a:r>
            <a:endParaRPr lang="en-US" altLang="en-GB" sz="16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GB" sz="16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pitchFamily="2" charset="0"/>
              </a:rPr>
              <a:t>Helps explain projects in interviews</a:t>
            </a:r>
            <a:endParaRPr lang="en-US" altLang="en-GB" sz="16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GB" sz="16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pitchFamily="2" charset="0"/>
              </a:rPr>
              <a:t>Shows initiative &amp; motivation</a:t>
            </a:r>
            <a:endParaRPr lang="en-US" altLang="en-GB" sz="16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pitchFamily="2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文本框 3"/>
          <p:cNvSpPr txBox="1"/>
          <p:nvPr/>
        </p:nvSpPr>
        <p:spPr>
          <a:xfrm>
            <a:off x="228600" y="190500"/>
            <a:ext cx="2654300" cy="11988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en-GB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Repository Structure (GitHub)</a:t>
            </a:r>
            <a:endParaRPr lang="en-US" altLang="en-GB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95263"/>
            <a:ext cx="109538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" name="Group 71"/>
          <p:cNvGrpSpPr/>
          <p:nvPr/>
        </p:nvGrpSpPr>
        <p:grpSpPr>
          <a:xfrm>
            <a:off x="3849504" y="4462477"/>
            <a:ext cx="2190756" cy="1042994"/>
            <a:chOff x="5022025" y="4220590"/>
            <a:chExt cx="2190756" cy="1042994"/>
          </a:xfrm>
          <a:solidFill>
            <a:schemeClr val="tx1">
              <a:lumMod val="75000"/>
              <a:lumOff val="25000"/>
            </a:schemeClr>
          </a:solidFill>
        </p:grpSpPr>
        <p:grpSp>
          <p:nvGrpSpPr>
            <p:cNvPr id="7" name="Group 72"/>
            <p:cNvGrpSpPr/>
            <p:nvPr/>
          </p:nvGrpSpPr>
          <p:grpSpPr>
            <a:xfrm>
              <a:off x="5022025" y="4236643"/>
              <a:ext cx="1166500" cy="1026941"/>
              <a:chOff x="2873965" y="2332283"/>
              <a:chExt cx="1166500" cy="1026941"/>
            </a:xfrm>
            <a:grpFill/>
          </p:grpSpPr>
          <p:sp>
            <p:nvSpPr>
              <p:cNvPr id="11" name="Block Arc 79"/>
              <p:cNvSpPr/>
              <p:nvPr/>
            </p:nvSpPr>
            <p:spPr>
              <a:xfrm>
                <a:off x="3013524" y="2332283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  <p:sp>
            <p:nvSpPr>
              <p:cNvPr id="12" name="Rectangle 80"/>
              <p:cNvSpPr/>
              <p:nvPr/>
            </p:nvSpPr>
            <p:spPr>
              <a:xfrm>
                <a:off x="2873965" y="2332283"/>
                <a:ext cx="654747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8" name="Group 75"/>
            <p:cNvGrpSpPr/>
            <p:nvPr/>
          </p:nvGrpSpPr>
          <p:grpSpPr>
            <a:xfrm>
              <a:off x="6046281" y="4220590"/>
              <a:ext cx="1166500" cy="1026941"/>
              <a:chOff x="6557826" y="3997627"/>
              <a:chExt cx="1166500" cy="1026941"/>
            </a:xfrm>
            <a:grpFill/>
          </p:grpSpPr>
          <p:sp>
            <p:nvSpPr>
              <p:cNvPr id="9" name="Block Arc 77"/>
              <p:cNvSpPr/>
              <p:nvPr/>
            </p:nvSpPr>
            <p:spPr>
              <a:xfrm rot="10800000">
                <a:off x="6557826" y="3997627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  <p:sp>
            <p:nvSpPr>
              <p:cNvPr id="10" name="Rectangle 78"/>
              <p:cNvSpPr/>
              <p:nvPr/>
            </p:nvSpPr>
            <p:spPr>
              <a:xfrm rot="10800000">
                <a:off x="7069579" y="4881844"/>
                <a:ext cx="654747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13" name="Group 37"/>
          <p:cNvGrpSpPr/>
          <p:nvPr/>
        </p:nvGrpSpPr>
        <p:grpSpPr>
          <a:xfrm>
            <a:off x="9095442" y="3594308"/>
            <a:ext cx="1288605" cy="1168163"/>
            <a:chOff x="9019242" y="3239883"/>
            <a:chExt cx="1288611" cy="116815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" name="Chevron 40"/>
            <p:cNvSpPr/>
            <p:nvPr/>
          </p:nvSpPr>
          <p:spPr>
            <a:xfrm>
              <a:off x="10008643" y="3982882"/>
              <a:ext cx="299210" cy="425158"/>
            </a:xfrm>
            <a:prstGeom prst="chevron">
              <a:avLst>
                <a:gd name="adj" fmla="val 4134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grpSp>
          <p:nvGrpSpPr>
            <p:cNvPr id="15" name="Group 41"/>
            <p:cNvGrpSpPr/>
            <p:nvPr/>
          </p:nvGrpSpPr>
          <p:grpSpPr>
            <a:xfrm rot="10800000">
              <a:off x="9019242" y="3239883"/>
              <a:ext cx="1163337" cy="1026941"/>
              <a:chOff x="2877129" y="2332283"/>
              <a:chExt cx="1163337" cy="1026941"/>
            </a:xfrm>
            <a:grpFill/>
          </p:grpSpPr>
          <p:sp>
            <p:nvSpPr>
              <p:cNvPr id="16" name="Block Arc 42"/>
              <p:cNvSpPr/>
              <p:nvPr/>
            </p:nvSpPr>
            <p:spPr>
              <a:xfrm>
                <a:off x="3013524" y="2332283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  <p:sp>
            <p:nvSpPr>
              <p:cNvPr id="17" name="Rectangle 43"/>
              <p:cNvSpPr/>
              <p:nvPr/>
            </p:nvSpPr>
            <p:spPr>
              <a:xfrm>
                <a:off x="2877129" y="2332283"/>
                <a:ext cx="654747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  <p:sp>
            <p:nvSpPr>
              <p:cNvPr id="18" name="Rectangle 44"/>
              <p:cNvSpPr/>
              <p:nvPr/>
            </p:nvSpPr>
            <p:spPr>
              <a:xfrm rot="5400000">
                <a:off x="3738175" y="2995359"/>
                <a:ext cx="461857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15365" name="Rectangle 38"/>
          <p:cNvSpPr/>
          <p:nvPr/>
        </p:nvSpPr>
        <p:spPr>
          <a:xfrm>
            <a:off x="10501313" y="4333875"/>
            <a:ext cx="1046162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GB" b="1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end point</a:t>
            </a:r>
            <a:endParaRPr lang="en-US" altLang="en-GB" b="1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0" name="Group 56"/>
          <p:cNvGrpSpPr/>
          <p:nvPr/>
        </p:nvGrpSpPr>
        <p:grpSpPr>
          <a:xfrm>
            <a:off x="5503637" y="4014189"/>
            <a:ext cx="1028105" cy="1475229"/>
            <a:chOff x="5427435" y="3659757"/>
            <a:chExt cx="1028108" cy="147522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1" name="Block Arc 59"/>
            <p:cNvSpPr/>
            <p:nvPr/>
          </p:nvSpPr>
          <p:spPr>
            <a:xfrm rot="10800000" flipH="1">
              <a:off x="5427435" y="4108045"/>
              <a:ext cx="1026941" cy="1026941"/>
            </a:xfrm>
            <a:prstGeom prst="blockArc">
              <a:avLst>
                <a:gd name="adj1" fmla="val 16202709"/>
                <a:gd name="adj2" fmla="val 21553953"/>
                <a:gd name="adj3" fmla="val 137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2" name="Rectangle 58"/>
            <p:cNvSpPr/>
            <p:nvPr/>
          </p:nvSpPr>
          <p:spPr>
            <a:xfrm rot="5400000">
              <a:off x="5893641" y="4078935"/>
              <a:ext cx="981079" cy="14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</p:grpSp>
      <p:sp>
        <p:nvSpPr>
          <p:cNvPr id="15367" name="Slide Number Placeholder 3"/>
          <p:cNvSpPr txBox="1"/>
          <p:nvPr/>
        </p:nvSpPr>
        <p:spPr>
          <a:xfrm>
            <a:off x="11639550" y="6704013"/>
            <a:ext cx="309563" cy="25241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0"/>
          <a:p>
            <a:pPr algn="ctr">
              <a:buFont typeface="Arial" panose="020B0604020202020204" pitchFamily="34" charset="0"/>
            </a:pPr>
            <a:fld id="{9A0DB2DC-4C9A-4742-B13C-FB6460FD3503}" type="slidenum">
              <a:rPr lang="en-AU" altLang="zh-CN" sz="10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fld>
            <a:endParaRPr lang="en-AU" altLang="zh-CN" sz="10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4" name="Group 63"/>
          <p:cNvGrpSpPr/>
          <p:nvPr/>
        </p:nvGrpSpPr>
        <p:grpSpPr>
          <a:xfrm>
            <a:off x="1841002" y="2700782"/>
            <a:ext cx="1026949" cy="1026935"/>
            <a:chOff x="3013524" y="2332283"/>
            <a:chExt cx="1026942" cy="102694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5" name="Block Arc 64"/>
            <p:cNvSpPr/>
            <p:nvPr/>
          </p:nvSpPr>
          <p:spPr>
            <a:xfrm>
              <a:off x="3013524" y="2332283"/>
              <a:ext cx="1026941" cy="1026941"/>
            </a:xfrm>
            <a:prstGeom prst="blockArc">
              <a:avLst>
                <a:gd name="adj1" fmla="val 16202709"/>
                <a:gd name="adj2" fmla="val 21553953"/>
                <a:gd name="adj3" fmla="val 137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6" name="Rectangle 65"/>
            <p:cNvSpPr/>
            <p:nvPr/>
          </p:nvSpPr>
          <p:spPr>
            <a:xfrm>
              <a:off x="3276531" y="2332283"/>
              <a:ext cx="255346" cy="14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7" name="Rectangle 66"/>
            <p:cNvSpPr/>
            <p:nvPr/>
          </p:nvSpPr>
          <p:spPr>
            <a:xfrm rot="5400000">
              <a:off x="3738175" y="2998523"/>
              <a:ext cx="461857" cy="14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</p:grpSp>
      <p:grpSp>
        <p:nvGrpSpPr>
          <p:cNvPr id="28" name="Group 68"/>
          <p:cNvGrpSpPr/>
          <p:nvPr/>
        </p:nvGrpSpPr>
        <p:grpSpPr>
          <a:xfrm rot="10800000">
            <a:off x="2725221" y="3594306"/>
            <a:ext cx="1163337" cy="1026946"/>
            <a:chOff x="2877129" y="2332283"/>
            <a:chExt cx="1163337" cy="102694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9" name="Block Arc 73"/>
            <p:cNvSpPr/>
            <p:nvPr/>
          </p:nvSpPr>
          <p:spPr>
            <a:xfrm>
              <a:off x="3013524" y="2332283"/>
              <a:ext cx="1026941" cy="1026941"/>
            </a:xfrm>
            <a:prstGeom prst="blockArc">
              <a:avLst>
                <a:gd name="adj1" fmla="val 16202709"/>
                <a:gd name="adj2" fmla="val 21553953"/>
                <a:gd name="adj3" fmla="val 137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30" name="Rectangle 74"/>
            <p:cNvSpPr/>
            <p:nvPr/>
          </p:nvSpPr>
          <p:spPr>
            <a:xfrm>
              <a:off x="2877129" y="2332283"/>
              <a:ext cx="654747" cy="14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31" name="Rectangle 76"/>
            <p:cNvSpPr/>
            <p:nvPr/>
          </p:nvSpPr>
          <p:spPr>
            <a:xfrm rot="5400000">
              <a:off x="3738175" y="2995359"/>
              <a:ext cx="461857" cy="14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</p:grpSp>
      <p:grpSp>
        <p:nvGrpSpPr>
          <p:cNvPr id="32" name="Group 93"/>
          <p:cNvGrpSpPr/>
          <p:nvPr/>
        </p:nvGrpSpPr>
        <p:grpSpPr>
          <a:xfrm>
            <a:off x="6394205" y="2697985"/>
            <a:ext cx="1026942" cy="1286310"/>
            <a:chOff x="6318005" y="2343554"/>
            <a:chExt cx="1026943" cy="128631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3" name="Rectangle 94"/>
            <p:cNvSpPr/>
            <p:nvPr/>
          </p:nvSpPr>
          <p:spPr>
            <a:xfrm>
              <a:off x="6816174" y="2343554"/>
              <a:ext cx="528774" cy="14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grpSp>
          <p:nvGrpSpPr>
            <p:cNvPr id="34" name="Group 95"/>
            <p:cNvGrpSpPr/>
            <p:nvPr/>
          </p:nvGrpSpPr>
          <p:grpSpPr>
            <a:xfrm>
              <a:off x="6318005" y="2346350"/>
              <a:ext cx="1026942" cy="1283514"/>
              <a:chOff x="2366533" y="2332283"/>
              <a:chExt cx="1026942" cy="1283514"/>
            </a:xfrm>
            <a:grpFill/>
          </p:grpSpPr>
          <p:sp>
            <p:nvSpPr>
              <p:cNvPr id="35" name="Block Arc 96"/>
              <p:cNvSpPr/>
              <p:nvPr/>
            </p:nvSpPr>
            <p:spPr>
              <a:xfrm flipH="1">
                <a:off x="2366534" y="2332283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  <p:sp>
            <p:nvSpPr>
              <p:cNvPr id="36" name="Rectangle 97"/>
              <p:cNvSpPr/>
              <p:nvPr/>
            </p:nvSpPr>
            <p:spPr>
              <a:xfrm rot="5400000">
                <a:off x="2049474" y="3156015"/>
                <a:ext cx="776841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37" name="Group 101"/>
          <p:cNvGrpSpPr/>
          <p:nvPr/>
        </p:nvGrpSpPr>
        <p:grpSpPr>
          <a:xfrm>
            <a:off x="7648134" y="2700782"/>
            <a:ext cx="1588342" cy="1026935"/>
            <a:chOff x="7571935" y="2346350"/>
            <a:chExt cx="1588341" cy="1026941"/>
          </a:xfrm>
          <a:solidFill>
            <a:schemeClr val="tx1">
              <a:lumMod val="75000"/>
              <a:lumOff val="25000"/>
            </a:schemeClr>
          </a:solidFill>
        </p:grpSpPr>
        <p:grpSp>
          <p:nvGrpSpPr>
            <p:cNvPr id="38" name="Group 102"/>
            <p:cNvGrpSpPr/>
            <p:nvPr/>
          </p:nvGrpSpPr>
          <p:grpSpPr>
            <a:xfrm>
              <a:off x="7571935" y="2346350"/>
              <a:ext cx="1588340" cy="1026941"/>
              <a:chOff x="7571935" y="2346350"/>
              <a:chExt cx="1588340" cy="1026941"/>
            </a:xfrm>
            <a:grpFill/>
          </p:grpSpPr>
          <p:sp>
            <p:nvSpPr>
              <p:cNvPr id="40" name="Rectangle 104"/>
              <p:cNvSpPr/>
              <p:nvPr/>
            </p:nvSpPr>
            <p:spPr>
              <a:xfrm>
                <a:off x="7571935" y="2346350"/>
                <a:ext cx="1116400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  <p:sp>
            <p:nvSpPr>
              <p:cNvPr id="41" name="Block Arc 105"/>
              <p:cNvSpPr/>
              <p:nvPr/>
            </p:nvSpPr>
            <p:spPr>
              <a:xfrm>
                <a:off x="8133334" y="2346350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39" name="Rectangle 103"/>
            <p:cNvSpPr/>
            <p:nvPr/>
          </p:nvSpPr>
          <p:spPr>
            <a:xfrm rot="5400000">
              <a:off x="8857985" y="3012590"/>
              <a:ext cx="461857" cy="142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</p:grpSp>
      <p:grpSp>
        <p:nvGrpSpPr>
          <p:cNvPr id="42" name="Group 131"/>
          <p:cNvGrpSpPr/>
          <p:nvPr/>
        </p:nvGrpSpPr>
        <p:grpSpPr>
          <a:xfrm>
            <a:off x="1136637" y="2700775"/>
            <a:ext cx="1084316" cy="1149676"/>
            <a:chOff x="1060437" y="2346350"/>
            <a:chExt cx="1084324" cy="1149676"/>
          </a:xfrm>
          <a:solidFill>
            <a:schemeClr val="tx1">
              <a:lumMod val="75000"/>
              <a:lumOff val="25000"/>
            </a:schemeClr>
          </a:solidFill>
        </p:grpSpPr>
        <p:grpSp>
          <p:nvGrpSpPr>
            <p:cNvPr id="43" name="Group 133"/>
            <p:cNvGrpSpPr/>
            <p:nvPr/>
          </p:nvGrpSpPr>
          <p:grpSpPr>
            <a:xfrm>
              <a:off x="1117819" y="2346350"/>
              <a:ext cx="1026942" cy="1026941"/>
              <a:chOff x="2366533" y="2332283"/>
              <a:chExt cx="1026942" cy="1026941"/>
            </a:xfrm>
            <a:grpFill/>
          </p:grpSpPr>
          <p:sp>
            <p:nvSpPr>
              <p:cNvPr id="45" name="Block Arc 135"/>
              <p:cNvSpPr/>
              <p:nvPr/>
            </p:nvSpPr>
            <p:spPr>
              <a:xfrm flipH="1">
                <a:off x="2366534" y="2332283"/>
                <a:ext cx="1026941" cy="1026941"/>
              </a:xfrm>
              <a:prstGeom prst="blockArc">
                <a:avLst>
                  <a:gd name="adj1" fmla="val 16202709"/>
                  <a:gd name="adj2" fmla="val 21553953"/>
                  <a:gd name="adj3" fmla="val 1378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  <p:sp>
            <p:nvSpPr>
              <p:cNvPr id="46" name="Rectangle 136"/>
              <p:cNvSpPr/>
              <p:nvPr/>
            </p:nvSpPr>
            <p:spPr>
              <a:xfrm rot="5400000">
                <a:off x="2206966" y="2998522"/>
                <a:ext cx="461857" cy="1427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44" name="Oval 134"/>
            <p:cNvSpPr/>
            <p:nvPr/>
          </p:nvSpPr>
          <p:spPr>
            <a:xfrm>
              <a:off x="1060437" y="3239882"/>
              <a:ext cx="256144" cy="2561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</p:grpSp>
      <p:sp>
        <p:nvSpPr>
          <p:cNvPr id="15373" name="Rectangle 132"/>
          <p:cNvSpPr/>
          <p:nvPr/>
        </p:nvSpPr>
        <p:spPr>
          <a:xfrm>
            <a:off x="660400" y="3930650"/>
            <a:ext cx="1211263" cy="6445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en-GB" b="1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Starting point</a:t>
            </a:r>
            <a:endParaRPr lang="en-US" altLang="en-GB" b="1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Oval 140"/>
          <p:cNvSpPr>
            <a:spLocks noChangeAspect="1"/>
          </p:cNvSpPr>
          <p:nvPr/>
        </p:nvSpPr>
        <p:spPr>
          <a:xfrm flipH="1">
            <a:off x="1692275" y="2444750"/>
            <a:ext cx="647700" cy="6492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1</a:t>
            </a:r>
            <a:endParaRPr kumimoji="0" lang="en-AU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49" name="Oval 141"/>
          <p:cNvSpPr>
            <a:spLocks noChangeAspect="1"/>
          </p:cNvSpPr>
          <p:nvPr/>
        </p:nvSpPr>
        <p:spPr>
          <a:xfrm flipH="1">
            <a:off x="2478088" y="3303588"/>
            <a:ext cx="647700" cy="647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0" name="Oval 142"/>
          <p:cNvSpPr>
            <a:spLocks noChangeAspect="1"/>
          </p:cNvSpPr>
          <p:nvPr/>
        </p:nvSpPr>
        <p:spPr>
          <a:xfrm flipH="1">
            <a:off x="3529013" y="4206875"/>
            <a:ext cx="647700" cy="64928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3</a:t>
            </a:r>
            <a:endParaRPr kumimoji="0" lang="en-AU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1" name="Oval 143"/>
          <p:cNvSpPr>
            <a:spLocks noChangeAspect="1"/>
          </p:cNvSpPr>
          <p:nvPr/>
        </p:nvSpPr>
        <p:spPr>
          <a:xfrm flipH="1">
            <a:off x="5426075" y="5089525"/>
            <a:ext cx="649288" cy="647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2" name="Oval 144"/>
          <p:cNvSpPr>
            <a:spLocks noChangeAspect="1"/>
          </p:cNvSpPr>
          <p:nvPr/>
        </p:nvSpPr>
        <p:spPr>
          <a:xfrm flipH="1">
            <a:off x="6126163" y="3663950"/>
            <a:ext cx="647700" cy="647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5</a:t>
            </a:r>
            <a:endParaRPr kumimoji="0" lang="en-AU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3" name="Oval 145"/>
          <p:cNvSpPr>
            <a:spLocks noChangeAspect="1"/>
          </p:cNvSpPr>
          <p:nvPr/>
        </p:nvSpPr>
        <p:spPr>
          <a:xfrm flipH="1">
            <a:off x="7202488" y="2451100"/>
            <a:ext cx="647700" cy="647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6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54" name="Oval 146"/>
          <p:cNvSpPr>
            <a:spLocks noChangeAspect="1"/>
          </p:cNvSpPr>
          <p:nvPr/>
        </p:nvSpPr>
        <p:spPr>
          <a:xfrm flipH="1">
            <a:off x="8851900" y="3317875"/>
            <a:ext cx="647700" cy="647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7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5381" name="TextBox 35"/>
          <p:cNvSpPr txBox="1"/>
          <p:nvPr/>
        </p:nvSpPr>
        <p:spPr>
          <a:xfrm>
            <a:off x="1016000" y="1816735"/>
            <a:ext cx="2000250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/>
            <a:r>
              <a:rPr lang="en-US" altLang="en-GB" sz="14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/>
              </a:rPr>
              <a:t>daikibo-telemetry-data.json</a:t>
            </a:r>
            <a:endParaRPr lang="en-US" altLang="en-GB" sz="14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/>
            </a:endParaRPr>
          </a:p>
        </p:txBody>
      </p:sp>
      <p:sp>
        <p:nvSpPr>
          <p:cNvPr id="15382" name="TextBox 35"/>
          <p:cNvSpPr txBox="1"/>
          <p:nvPr/>
        </p:nvSpPr>
        <p:spPr>
          <a:xfrm>
            <a:off x="3373438" y="3163888"/>
            <a:ext cx="2000250" cy="73723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/>
            <a:r>
              <a:rPr lang="en-US" altLang="en-GB" sz="14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/>
              </a:rPr>
              <a:t>Deloitte Australia - Data Analytics Job Simulation.pptx</a:t>
            </a:r>
            <a:endParaRPr lang="en-US" altLang="en-GB" sz="14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/>
            </a:endParaRPr>
          </a:p>
        </p:txBody>
      </p:sp>
      <p:sp>
        <p:nvSpPr>
          <p:cNvPr id="15383" name="TextBox 35"/>
          <p:cNvSpPr txBox="1"/>
          <p:nvPr/>
        </p:nvSpPr>
        <p:spPr>
          <a:xfrm>
            <a:off x="2797175" y="5051425"/>
            <a:ext cx="2000250" cy="30670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/>
            <a:r>
              <a:rPr lang="en-US" altLang="en-GB" sz="14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/>
              </a:rPr>
              <a:t>README.md</a:t>
            </a:r>
            <a:endParaRPr lang="en-US" altLang="en-GB" sz="14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/>
            </a:endParaRPr>
          </a:p>
        </p:txBody>
      </p:sp>
      <p:sp>
        <p:nvSpPr>
          <p:cNvPr id="15384" name="TextBox 35"/>
          <p:cNvSpPr txBox="1"/>
          <p:nvPr/>
        </p:nvSpPr>
        <p:spPr>
          <a:xfrm>
            <a:off x="6862763" y="3517900"/>
            <a:ext cx="2000250" cy="30670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/>
            <a:r>
              <a:rPr lang="en-US" altLang="en-GB" sz="14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/>
              </a:rPr>
              <a:t>Task 2 Guide.pdf</a:t>
            </a:r>
            <a:endParaRPr lang="en-US" altLang="en-GB" sz="14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/>
            </a:endParaRPr>
          </a:p>
        </p:txBody>
      </p:sp>
      <p:sp>
        <p:nvSpPr>
          <p:cNvPr id="15385" name="TextBox 35"/>
          <p:cNvSpPr txBox="1"/>
          <p:nvPr/>
        </p:nvSpPr>
        <p:spPr>
          <a:xfrm>
            <a:off x="6562725" y="5051425"/>
            <a:ext cx="2000250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/>
            <a:r>
              <a:rPr lang="en-US" altLang="en-GB" sz="14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/>
              </a:rPr>
              <a:t>Task 2 Final Dashboard.twbx</a:t>
            </a:r>
            <a:endParaRPr lang="en-US" altLang="en-GB" sz="14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/>
            </a:endParaRPr>
          </a:p>
        </p:txBody>
      </p:sp>
      <p:sp>
        <p:nvSpPr>
          <p:cNvPr id="15386" name="TextBox 35"/>
          <p:cNvSpPr txBox="1"/>
          <p:nvPr/>
        </p:nvSpPr>
        <p:spPr>
          <a:xfrm>
            <a:off x="6562725" y="1468438"/>
            <a:ext cx="2000250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/>
            <a:r>
              <a:rPr lang="en-US" altLang="en-GB" sz="14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/>
              </a:rPr>
              <a:t>Task 5 Equality Table.xlsx</a:t>
            </a:r>
            <a:endParaRPr lang="en-US" altLang="en-GB" sz="14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/>
            </a:endParaRPr>
          </a:p>
        </p:txBody>
      </p:sp>
      <p:sp>
        <p:nvSpPr>
          <p:cNvPr id="15387" name="TextBox 35"/>
          <p:cNvSpPr txBox="1"/>
          <p:nvPr/>
        </p:nvSpPr>
        <p:spPr>
          <a:xfrm>
            <a:off x="9547225" y="3160713"/>
            <a:ext cx="2000250" cy="73723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just"/>
            <a:r>
              <a:rPr lang="en-US" altLang="en-GB" sz="14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/>
              </a:rPr>
              <a:t>Deloitte Australia - Data Analytics Job Simulation.pdf</a:t>
            </a:r>
            <a:endParaRPr lang="en-US" altLang="en-GB" sz="14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文本框 3"/>
          <p:cNvSpPr txBox="1"/>
          <p:nvPr/>
        </p:nvSpPr>
        <p:spPr>
          <a:xfrm>
            <a:off x="228600" y="190500"/>
            <a:ext cx="26543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en-GB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Conclusion</a:t>
            </a:r>
            <a:endParaRPr lang="en-US" altLang="en-GB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95263"/>
            <a:ext cx="109538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Straight Connector 3"/>
          <p:cNvCxnSpPr/>
          <p:nvPr>
            <p:custDataLst>
              <p:tags r:id="rId1"/>
            </p:custDataLst>
          </p:nvPr>
        </p:nvCxnSpPr>
        <p:spPr>
          <a:xfrm>
            <a:off x="452438" y="3794125"/>
            <a:ext cx="11280775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4"/>
          <p:cNvSpPr/>
          <p:nvPr>
            <p:custDataLst>
              <p:tags r:id="rId2"/>
            </p:custDataLst>
          </p:nvPr>
        </p:nvSpPr>
        <p:spPr>
          <a:xfrm>
            <a:off x="1377950" y="3517900"/>
            <a:ext cx="560388" cy="563563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8" name="Oval 5"/>
          <p:cNvSpPr/>
          <p:nvPr>
            <p:custDataLst>
              <p:tags r:id="rId3"/>
            </p:custDataLst>
          </p:nvPr>
        </p:nvSpPr>
        <p:spPr>
          <a:xfrm>
            <a:off x="3162300" y="3517900"/>
            <a:ext cx="560388" cy="5635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9" name="Oval 6"/>
          <p:cNvSpPr/>
          <p:nvPr>
            <p:custDataLst>
              <p:tags r:id="rId4"/>
            </p:custDataLst>
          </p:nvPr>
        </p:nvSpPr>
        <p:spPr>
          <a:xfrm>
            <a:off x="5046663" y="3517900"/>
            <a:ext cx="560388" cy="563563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0" name="Oval 7"/>
          <p:cNvSpPr/>
          <p:nvPr>
            <p:custDataLst>
              <p:tags r:id="rId5"/>
            </p:custDataLst>
          </p:nvPr>
        </p:nvSpPr>
        <p:spPr>
          <a:xfrm>
            <a:off x="6921500" y="3517900"/>
            <a:ext cx="560388" cy="5635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1" name="Oval 8"/>
          <p:cNvSpPr/>
          <p:nvPr>
            <p:custDataLst>
              <p:tags r:id="rId6"/>
            </p:custDataLst>
          </p:nvPr>
        </p:nvSpPr>
        <p:spPr>
          <a:xfrm>
            <a:off x="8705850" y="3517900"/>
            <a:ext cx="560388" cy="563563"/>
          </a:xfrm>
          <a:prstGeom prst="ellipse">
            <a:avLst/>
          </a:prstGeom>
          <a:solidFill>
            <a:srgbClr val="FFC000"/>
          </a:solidFill>
          <a:ln w="285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33450" y="4129088"/>
            <a:ext cx="1449388" cy="2070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R="0" algn="ctr" defTabSz="1087755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50" b="1" kern="1200" cap="none" spc="0" normalizeH="0" baseline="0" noProof="0" dirty="0" smtClean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Open Sans" pitchFamily="34" charset="0"/>
                <a:sym typeface="+mn-ea"/>
              </a:rPr>
              <a:t>01</a:t>
            </a:r>
            <a:endParaRPr kumimoji="0" lang="en-US" sz="800" b="1" kern="1200" cap="none" spc="0" normalizeH="0" baseline="0" noProof="0" dirty="0" smtClean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Open Sans" pitchFamily="34" charset="0"/>
              <a:sym typeface="+mn-ea"/>
            </a:endParaRPr>
          </a:p>
        </p:txBody>
      </p:sp>
      <p:grpSp>
        <p:nvGrpSpPr>
          <p:cNvPr id="13" name="Group 14"/>
          <p:cNvGrpSpPr/>
          <p:nvPr>
            <p:custDataLst>
              <p:tags r:id="rId8"/>
            </p:custDataLst>
          </p:nvPr>
        </p:nvGrpSpPr>
        <p:grpSpPr>
          <a:xfrm flipV="1">
            <a:off x="1658594" y="1915643"/>
            <a:ext cx="1878144" cy="1455556"/>
            <a:chOff x="1066800" y="781050"/>
            <a:chExt cx="1524000" cy="1181100"/>
          </a:xfrm>
          <a:solidFill>
            <a:srgbClr val="FFC000"/>
          </a:solidFill>
        </p:grpSpPr>
        <p:sp>
          <p:nvSpPr>
            <p:cNvPr id="14" name="Rounded Rectangle 11"/>
            <p:cNvSpPr/>
            <p:nvPr>
              <p:custDataLst>
                <p:tags r:id="rId9"/>
              </p:custDataLst>
            </p:nvPr>
          </p:nvSpPr>
          <p:spPr>
            <a:xfrm>
              <a:off x="1066800" y="1123950"/>
              <a:ext cx="1524000" cy="838200"/>
            </a:xfrm>
            <a:prstGeom prst="roundRect">
              <a:avLst>
                <a:gd name="adj" fmla="val 109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15" name="Right Triangle 12"/>
            <p:cNvSpPr/>
            <p:nvPr>
              <p:custDataLst>
                <p:tags r:id="rId10"/>
              </p:custDataLst>
            </p:nvPr>
          </p:nvSpPr>
          <p:spPr>
            <a:xfrm>
              <a:off x="1066800" y="781050"/>
              <a:ext cx="228600" cy="4191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</p:grpSp>
      <p:grpSp>
        <p:nvGrpSpPr>
          <p:cNvPr id="16" name="Group 15"/>
          <p:cNvGrpSpPr/>
          <p:nvPr>
            <p:custDataLst>
              <p:tags r:id="rId11"/>
            </p:custDataLst>
          </p:nvPr>
        </p:nvGrpSpPr>
        <p:grpSpPr>
          <a:xfrm>
            <a:off x="3350533" y="4425443"/>
            <a:ext cx="1878145" cy="1455562"/>
            <a:chOff x="1066800" y="781050"/>
            <a:chExt cx="1524000" cy="11811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7" name="Rounded Rectangle 16"/>
            <p:cNvSpPr/>
            <p:nvPr>
              <p:custDataLst>
                <p:tags r:id="rId12"/>
              </p:custDataLst>
            </p:nvPr>
          </p:nvSpPr>
          <p:spPr>
            <a:xfrm>
              <a:off x="1066800" y="1123950"/>
              <a:ext cx="1524000" cy="838200"/>
            </a:xfrm>
            <a:prstGeom prst="roundRect">
              <a:avLst>
                <a:gd name="adj" fmla="val 109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18" name="Right Triangle 17"/>
            <p:cNvSpPr/>
            <p:nvPr>
              <p:custDataLst>
                <p:tags r:id="rId13"/>
              </p:custDataLst>
            </p:nvPr>
          </p:nvSpPr>
          <p:spPr>
            <a:xfrm>
              <a:off x="1066800" y="781050"/>
              <a:ext cx="228600" cy="4191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</p:grpSp>
      <p:grpSp>
        <p:nvGrpSpPr>
          <p:cNvPr id="19" name="Group 18"/>
          <p:cNvGrpSpPr/>
          <p:nvPr>
            <p:custDataLst>
              <p:tags r:id="rId14"/>
            </p:custDataLst>
          </p:nvPr>
        </p:nvGrpSpPr>
        <p:grpSpPr>
          <a:xfrm>
            <a:off x="7202331" y="4425443"/>
            <a:ext cx="1878152" cy="1455562"/>
            <a:chOff x="1066800" y="781050"/>
            <a:chExt cx="1524000" cy="11811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0" name="Rounded Rectangle 19"/>
            <p:cNvSpPr/>
            <p:nvPr>
              <p:custDataLst>
                <p:tags r:id="rId15"/>
              </p:custDataLst>
            </p:nvPr>
          </p:nvSpPr>
          <p:spPr>
            <a:xfrm>
              <a:off x="1066800" y="1123950"/>
              <a:ext cx="1524000" cy="838200"/>
            </a:xfrm>
            <a:prstGeom prst="roundRect">
              <a:avLst>
                <a:gd name="adj" fmla="val 109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1" name="Right Triangle 20"/>
            <p:cNvSpPr/>
            <p:nvPr>
              <p:custDataLst>
                <p:tags r:id="rId16"/>
              </p:custDataLst>
            </p:nvPr>
          </p:nvSpPr>
          <p:spPr>
            <a:xfrm>
              <a:off x="1066800" y="781050"/>
              <a:ext cx="228600" cy="4191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</p:grpSp>
      <p:grpSp>
        <p:nvGrpSpPr>
          <p:cNvPr id="22" name="Group 21"/>
          <p:cNvGrpSpPr/>
          <p:nvPr>
            <p:custDataLst>
              <p:tags r:id="rId17"/>
            </p:custDataLst>
          </p:nvPr>
        </p:nvGrpSpPr>
        <p:grpSpPr>
          <a:xfrm flipV="1">
            <a:off x="5324187" y="1915643"/>
            <a:ext cx="1878144" cy="1455556"/>
            <a:chOff x="1066800" y="781050"/>
            <a:chExt cx="1524000" cy="1181100"/>
          </a:xfrm>
          <a:solidFill>
            <a:srgbClr val="FFC000"/>
          </a:solidFill>
        </p:grpSpPr>
        <p:sp>
          <p:nvSpPr>
            <p:cNvPr id="23" name="Rounded Rectangle 22"/>
            <p:cNvSpPr/>
            <p:nvPr>
              <p:custDataLst>
                <p:tags r:id="rId18"/>
              </p:custDataLst>
            </p:nvPr>
          </p:nvSpPr>
          <p:spPr>
            <a:xfrm>
              <a:off x="1066800" y="1123950"/>
              <a:ext cx="1524000" cy="838200"/>
            </a:xfrm>
            <a:prstGeom prst="roundRect">
              <a:avLst>
                <a:gd name="adj" fmla="val 109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4" name="Right Triangle 23"/>
            <p:cNvSpPr/>
            <p:nvPr>
              <p:custDataLst>
                <p:tags r:id="rId19"/>
              </p:custDataLst>
            </p:nvPr>
          </p:nvSpPr>
          <p:spPr>
            <a:xfrm>
              <a:off x="1066800" y="781050"/>
              <a:ext cx="228600" cy="4191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</p:grpSp>
      <p:grpSp>
        <p:nvGrpSpPr>
          <p:cNvPr id="25" name="Group 24"/>
          <p:cNvGrpSpPr/>
          <p:nvPr>
            <p:custDataLst>
              <p:tags r:id="rId20"/>
            </p:custDataLst>
          </p:nvPr>
        </p:nvGrpSpPr>
        <p:grpSpPr>
          <a:xfrm flipV="1">
            <a:off x="8986575" y="1915643"/>
            <a:ext cx="1878144" cy="1455556"/>
            <a:chOff x="1066800" y="781050"/>
            <a:chExt cx="1524000" cy="1181100"/>
          </a:xfrm>
          <a:solidFill>
            <a:srgbClr val="FFC000"/>
          </a:solidFill>
        </p:grpSpPr>
        <p:sp>
          <p:nvSpPr>
            <p:cNvPr id="26" name="Rounded Rectangle 25"/>
            <p:cNvSpPr/>
            <p:nvPr>
              <p:custDataLst>
                <p:tags r:id="rId21"/>
              </p:custDataLst>
            </p:nvPr>
          </p:nvSpPr>
          <p:spPr>
            <a:xfrm>
              <a:off x="1066800" y="1123950"/>
              <a:ext cx="1524000" cy="838200"/>
            </a:xfrm>
            <a:prstGeom prst="roundRect">
              <a:avLst>
                <a:gd name="adj" fmla="val 1098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27" name="Right Triangle 26"/>
            <p:cNvSpPr/>
            <p:nvPr>
              <p:custDataLst>
                <p:tags r:id="rId22"/>
              </p:custDataLst>
            </p:nvPr>
          </p:nvSpPr>
          <p:spPr>
            <a:xfrm>
              <a:off x="1066800" y="781050"/>
              <a:ext cx="228600" cy="4191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</p:grpSp>
      <p:sp>
        <p:nvSpPr>
          <p:cNvPr id="28" name="Text Box 10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2717800" y="4129088"/>
            <a:ext cx="1449388" cy="2070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R="0" algn="ctr" defTabSz="1087755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50" b="1" kern="1200" cap="none" spc="0" normalizeH="0" baseline="0" noProof="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Open Sans" pitchFamily="34" charset="0"/>
                <a:sym typeface="+mn-ea"/>
              </a:rPr>
              <a:t>02</a:t>
            </a:r>
            <a:endParaRPr kumimoji="0" lang="en-US" sz="1050" b="1" kern="1200" cap="none" spc="0" normalizeH="0" baseline="0" noProof="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29" name="Text Box 10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4598988" y="4129088"/>
            <a:ext cx="1449388" cy="2070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R="0" algn="ctr" defTabSz="1087755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50" b="1" kern="1200" cap="none" spc="0" normalizeH="0" baseline="0" noProof="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Open Sans" pitchFamily="34" charset="0"/>
                <a:sym typeface="+mn-ea"/>
              </a:rPr>
              <a:t>03</a:t>
            </a:r>
            <a:endParaRPr kumimoji="0" lang="en-US" sz="1050" b="1" kern="1200" cap="none" spc="0" normalizeH="0" baseline="0" noProof="0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30" name="Text Box 10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6473825" y="4129088"/>
            <a:ext cx="1449388" cy="2070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R="0" algn="ctr" defTabSz="1087755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50" b="1" kern="1200" cap="none" spc="0" normalizeH="0" baseline="0" noProof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Open Sans" pitchFamily="34" charset="0"/>
                <a:sym typeface="+mn-ea"/>
              </a:rPr>
              <a:t>04</a:t>
            </a:r>
            <a:endParaRPr kumimoji="0" lang="en-US" sz="800" b="1" kern="1200" cap="none" spc="0" normalizeH="0" baseline="0" noProof="0" dirty="0" smtClean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31" name="Text Box 10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8261350" y="4129088"/>
            <a:ext cx="1449388" cy="2070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marR="0" algn="ctr" defTabSz="1087755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50" b="1" kern="1200" cap="none" spc="0" normalizeH="0" baseline="0" noProof="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Open Sans" pitchFamily="34" charset="0"/>
                <a:sym typeface="+mn-ea"/>
              </a:rPr>
              <a:t>05</a:t>
            </a:r>
            <a:endParaRPr kumimoji="0" lang="en-US" sz="1050" b="1" kern="1200" cap="none" spc="0" normalizeH="0" baseline="0" noProof="0" dirty="0">
              <a:solidFill>
                <a:srgbClr val="FFC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Open Sans" pitchFamily="34" charset="0"/>
              <a:sym typeface="+mn-ea"/>
            </a:endParaRPr>
          </a:p>
        </p:txBody>
      </p:sp>
      <p:grpSp>
        <p:nvGrpSpPr>
          <p:cNvPr id="32" name="Group 37"/>
          <p:cNvGrpSpPr/>
          <p:nvPr>
            <p:custDataLst>
              <p:tags r:id="rId27"/>
            </p:custDataLst>
          </p:nvPr>
        </p:nvGrpSpPr>
        <p:grpSpPr>
          <a:xfrm>
            <a:off x="1494171" y="3665860"/>
            <a:ext cx="328848" cy="267591"/>
            <a:chOff x="1550139" y="1314466"/>
            <a:chExt cx="509139" cy="414300"/>
          </a:xfrm>
          <a:solidFill>
            <a:schemeClr val="bg1"/>
          </a:solidFill>
        </p:grpSpPr>
        <p:sp>
          <p:nvSpPr>
            <p:cNvPr id="33" name="Freeform 5"/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1550139" y="1314466"/>
              <a:ext cx="509139" cy="414300"/>
            </a:xfrm>
            <a:custGeom>
              <a:avLst/>
              <a:gdLst>
                <a:gd name="T0" fmla="*/ 78 w 153"/>
                <a:gd name="T1" fmla="*/ 0 h 125"/>
                <a:gd name="T2" fmla="*/ 0 w 153"/>
                <a:gd name="T3" fmla="*/ 69 h 125"/>
                <a:gd name="T4" fmla="*/ 15 w 153"/>
                <a:gd name="T5" fmla="*/ 69 h 125"/>
                <a:gd name="T6" fmla="*/ 21 w 153"/>
                <a:gd name="T7" fmla="*/ 64 h 125"/>
                <a:gd name="T8" fmla="*/ 21 w 153"/>
                <a:gd name="T9" fmla="*/ 121 h 125"/>
                <a:gd name="T10" fmla="*/ 24 w 153"/>
                <a:gd name="T11" fmla="*/ 125 h 125"/>
                <a:gd name="T12" fmla="*/ 62 w 153"/>
                <a:gd name="T13" fmla="*/ 125 h 125"/>
                <a:gd name="T14" fmla="*/ 63 w 153"/>
                <a:gd name="T15" fmla="*/ 93 h 125"/>
                <a:gd name="T16" fmla="*/ 67 w 153"/>
                <a:gd name="T17" fmla="*/ 88 h 125"/>
                <a:gd name="T18" fmla="*/ 83 w 153"/>
                <a:gd name="T19" fmla="*/ 88 h 125"/>
                <a:gd name="T20" fmla="*/ 89 w 153"/>
                <a:gd name="T21" fmla="*/ 93 h 125"/>
                <a:gd name="T22" fmla="*/ 89 w 153"/>
                <a:gd name="T23" fmla="*/ 125 h 125"/>
                <a:gd name="T24" fmla="*/ 126 w 153"/>
                <a:gd name="T25" fmla="*/ 125 h 125"/>
                <a:gd name="T26" fmla="*/ 130 w 153"/>
                <a:gd name="T27" fmla="*/ 120 h 125"/>
                <a:gd name="T28" fmla="*/ 130 w 153"/>
                <a:gd name="T29" fmla="*/ 63 h 125"/>
                <a:gd name="T30" fmla="*/ 136 w 153"/>
                <a:gd name="T31" fmla="*/ 69 h 125"/>
                <a:gd name="T32" fmla="*/ 153 w 153"/>
                <a:gd name="T33" fmla="*/ 69 h 125"/>
                <a:gd name="T34" fmla="*/ 78 w 153"/>
                <a:gd name="T35" fmla="*/ 0 h 125"/>
                <a:gd name="T36" fmla="*/ 76 w 153"/>
                <a:gd name="T37" fmla="*/ 76 h 125"/>
                <a:gd name="T38" fmla="*/ 60 w 153"/>
                <a:gd name="T39" fmla="*/ 60 h 125"/>
                <a:gd name="T40" fmla="*/ 76 w 153"/>
                <a:gd name="T41" fmla="*/ 43 h 125"/>
                <a:gd name="T42" fmla="*/ 92 w 153"/>
                <a:gd name="T43" fmla="*/ 60 h 125"/>
                <a:gd name="T44" fmla="*/ 76 w 153"/>
                <a:gd name="T45" fmla="*/ 7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5">
                  <a:moveTo>
                    <a:pt x="78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5" y="78"/>
                    <a:pt x="15" y="69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1" y="121"/>
                    <a:pt x="21" y="125"/>
                    <a:pt x="24" y="125"/>
                  </a:cubicBezTo>
                  <a:cubicBezTo>
                    <a:pt x="28" y="125"/>
                    <a:pt x="62" y="125"/>
                    <a:pt x="62" y="125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3" y="93"/>
                    <a:pt x="62" y="88"/>
                    <a:pt x="67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9" y="88"/>
                    <a:pt x="89" y="93"/>
                    <a:pt x="89" y="93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5"/>
                    <a:pt x="121" y="125"/>
                    <a:pt x="126" y="125"/>
                  </a:cubicBezTo>
                  <a:cubicBezTo>
                    <a:pt x="131" y="125"/>
                    <a:pt x="130" y="120"/>
                    <a:pt x="130" y="120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6" y="69"/>
                    <a:pt x="136" y="69"/>
                    <a:pt x="136" y="69"/>
                  </a:cubicBezTo>
                  <a:cubicBezTo>
                    <a:pt x="148" y="77"/>
                    <a:pt x="153" y="69"/>
                    <a:pt x="153" y="69"/>
                  </a:cubicBezTo>
                  <a:lnTo>
                    <a:pt x="78" y="0"/>
                  </a:lnTo>
                  <a:close/>
                  <a:moveTo>
                    <a:pt x="76" y="76"/>
                  </a:moveTo>
                  <a:cubicBezTo>
                    <a:pt x="67" y="76"/>
                    <a:pt x="60" y="69"/>
                    <a:pt x="60" y="60"/>
                  </a:cubicBezTo>
                  <a:cubicBezTo>
                    <a:pt x="60" y="50"/>
                    <a:pt x="67" y="43"/>
                    <a:pt x="76" y="43"/>
                  </a:cubicBezTo>
                  <a:cubicBezTo>
                    <a:pt x="85" y="43"/>
                    <a:pt x="92" y="50"/>
                    <a:pt x="92" y="60"/>
                  </a:cubicBezTo>
                  <a:cubicBezTo>
                    <a:pt x="92" y="69"/>
                    <a:pt x="85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34" name="Freeform 6"/>
            <p:cNvSpPr/>
            <p:nvPr>
              <p:custDataLst>
                <p:tags r:id="rId29"/>
              </p:custDataLst>
            </p:nvPr>
          </p:nvSpPr>
          <p:spPr bwMode="auto">
            <a:xfrm>
              <a:off x="1949464" y="1366877"/>
              <a:ext cx="49916" cy="10232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0 h 41"/>
                <a:gd name="T4" fmla="*/ 0 w 20"/>
                <a:gd name="T5" fmla="*/ 0 h 41"/>
                <a:gd name="T6" fmla="*/ 0 w 20"/>
                <a:gd name="T7" fmla="*/ 24 h 41"/>
                <a:gd name="T8" fmla="*/ 20 w 20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2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35" name="Oval 7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777255" y="1484179"/>
              <a:ext cx="52412" cy="549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</p:grpSp>
      <p:grpSp>
        <p:nvGrpSpPr>
          <p:cNvPr id="36" name="Group 41"/>
          <p:cNvGrpSpPr/>
          <p:nvPr>
            <p:custDataLst>
              <p:tags r:id="rId31"/>
            </p:custDataLst>
          </p:nvPr>
        </p:nvGrpSpPr>
        <p:grpSpPr>
          <a:xfrm>
            <a:off x="5133635" y="3620242"/>
            <a:ext cx="387544" cy="381393"/>
            <a:chOff x="1587575" y="2265358"/>
            <a:chExt cx="314468" cy="309477"/>
          </a:xfrm>
          <a:solidFill>
            <a:schemeClr val="bg1"/>
          </a:solidFill>
        </p:grpSpPr>
        <p:sp>
          <p:nvSpPr>
            <p:cNvPr id="37" name="Freeform 59"/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1587575" y="2265358"/>
              <a:ext cx="314468" cy="309477"/>
            </a:xfrm>
            <a:custGeom>
              <a:avLst/>
              <a:gdLst>
                <a:gd name="T0" fmla="*/ 82 w 95"/>
                <a:gd name="T1" fmla="*/ 57 h 93"/>
                <a:gd name="T2" fmla="*/ 95 w 95"/>
                <a:gd name="T3" fmla="*/ 51 h 93"/>
                <a:gd name="T4" fmla="*/ 95 w 95"/>
                <a:gd name="T5" fmla="*/ 41 h 93"/>
                <a:gd name="T6" fmla="*/ 82 w 95"/>
                <a:gd name="T7" fmla="*/ 36 h 93"/>
                <a:gd name="T8" fmla="*/ 80 w 95"/>
                <a:gd name="T9" fmla="*/ 30 h 93"/>
                <a:gd name="T10" fmla="*/ 85 w 95"/>
                <a:gd name="T11" fmla="*/ 17 h 93"/>
                <a:gd name="T12" fmla="*/ 77 w 95"/>
                <a:gd name="T13" fmla="*/ 10 h 93"/>
                <a:gd name="T14" fmla="*/ 64 w 95"/>
                <a:gd name="T15" fmla="*/ 15 h 93"/>
                <a:gd name="T16" fmla="*/ 59 w 95"/>
                <a:gd name="T17" fmla="*/ 13 h 93"/>
                <a:gd name="T18" fmla="*/ 53 w 95"/>
                <a:gd name="T19" fmla="*/ 0 h 93"/>
                <a:gd name="T20" fmla="*/ 42 w 95"/>
                <a:gd name="T21" fmla="*/ 0 h 93"/>
                <a:gd name="T22" fmla="*/ 37 w 95"/>
                <a:gd name="T23" fmla="*/ 13 h 93"/>
                <a:gd name="T24" fmla="*/ 31 w 95"/>
                <a:gd name="T25" fmla="*/ 15 h 93"/>
                <a:gd name="T26" fmla="*/ 18 w 95"/>
                <a:gd name="T27" fmla="*/ 10 h 93"/>
                <a:gd name="T28" fmla="*/ 10 w 95"/>
                <a:gd name="T29" fmla="*/ 17 h 93"/>
                <a:gd name="T30" fmla="*/ 16 w 95"/>
                <a:gd name="T31" fmla="*/ 30 h 93"/>
                <a:gd name="T32" fmla="*/ 13 w 95"/>
                <a:gd name="T33" fmla="*/ 36 h 93"/>
                <a:gd name="T34" fmla="*/ 0 w 95"/>
                <a:gd name="T35" fmla="*/ 41 h 93"/>
                <a:gd name="T36" fmla="*/ 0 w 95"/>
                <a:gd name="T37" fmla="*/ 52 h 93"/>
                <a:gd name="T38" fmla="*/ 13 w 95"/>
                <a:gd name="T39" fmla="*/ 57 h 93"/>
                <a:gd name="T40" fmla="*/ 16 w 95"/>
                <a:gd name="T41" fmla="*/ 63 h 93"/>
                <a:gd name="T42" fmla="*/ 11 w 95"/>
                <a:gd name="T43" fmla="*/ 76 h 93"/>
                <a:gd name="T44" fmla="*/ 18 w 95"/>
                <a:gd name="T45" fmla="*/ 83 h 93"/>
                <a:gd name="T46" fmla="*/ 31 w 95"/>
                <a:gd name="T47" fmla="*/ 78 h 93"/>
                <a:gd name="T48" fmla="*/ 37 w 95"/>
                <a:gd name="T49" fmla="*/ 80 h 93"/>
                <a:gd name="T50" fmla="*/ 43 w 95"/>
                <a:gd name="T51" fmla="*/ 93 h 93"/>
                <a:gd name="T52" fmla="*/ 53 w 95"/>
                <a:gd name="T53" fmla="*/ 93 h 93"/>
                <a:gd name="T54" fmla="*/ 59 w 95"/>
                <a:gd name="T55" fmla="*/ 80 h 93"/>
                <a:gd name="T56" fmla="*/ 64 w 95"/>
                <a:gd name="T57" fmla="*/ 78 h 93"/>
                <a:gd name="T58" fmla="*/ 78 w 95"/>
                <a:gd name="T59" fmla="*/ 83 h 93"/>
                <a:gd name="T60" fmla="*/ 85 w 95"/>
                <a:gd name="T61" fmla="*/ 75 h 93"/>
                <a:gd name="T62" fmla="*/ 80 w 95"/>
                <a:gd name="T63" fmla="*/ 63 h 93"/>
                <a:gd name="T64" fmla="*/ 82 w 95"/>
                <a:gd name="T65" fmla="*/ 57 h 93"/>
                <a:gd name="T66" fmla="*/ 48 w 95"/>
                <a:gd name="T67" fmla="*/ 61 h 93"/>
                <a:gd name="T68" fmla="*/ 33 w 95"/>
                <a:gd name="T69" fmla="*/ 46 h 93"/>
                <a:gd name="T70" fmla="*/ 48 w 95"/>
                <a:gd name="T71" fmla="*/ 32 h 93"/>
                <a:gd name="T72" fmla="*/ 63 w 95"/>
                <a:gd name="T73" fmla="*/ 46 h 93"/>
                <a:gd name="T74" fmla="*/ 48 w 95"/>
                <a:gd name="T75" fmla="*/ 6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5" h="93">
                  <a:moveTo>
                    <a:pt x="82" y="57"/>
                  </a:moveTo>
                  <a:cubicBezTo>
                    <a:pt x="82" y="57"/>
                    <a:pt x="95" y="52"/>
                    <a:pt x="95" y="5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0"/>
                    <a:pt x="82" y="36"/>
                    <a:pt x="82" y="36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5" y="17"/>
                    <a:pt x="85" y="17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9"/>
                    <a:pt x="64" y="15"/>
                    <a:pt x="64" y="15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3" y="0"/>
                    <a:pt x="5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37" y="13"/>
                    <a:pt x="37" y="13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18" y="10"/>
                    <a:pt x="18" y="1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6" y="30"/>
                    <a:pt x="16" y="30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0" y="41"/>
                    <a:pt x="0" y="4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13" y="57"/>
                    <a:pt x="13" y="57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0" y="75"/>
                    <a:pt x="11" y="7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4"/>
                    <a:pt x="31" y="78"/>
                    <a:pt x="31" y="78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37" y="80"/>
                    <a:pt x="42" y="93"/>
                    <a:pt x="43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4" y="93"/>
                    <a:pt x="59" y="80"/>
                    <a:pt x="59" y="80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4" y="78"/>
                    <a:pt x="77" y="83"/>
                    <a:pt x="78" y="83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6" y="75"/>
                    <a:pt x="80" y="63"/>
                    <a:pt x="80" y="63"/>
                  </a:cubicBezTo>
                  <a:lnTo>
                    <a:pt x="82" y="57"/>
                  </a:lnTo>
                  <a:close/>
                  <a:moveTo>
                    <a:pt x="48" y="61"/>
                  </a:moveTo>
                  <a:cubicBezTo>
                    <a:pt x="39" y="61"/>
                    <a:pt x="33" y="55"/>
                    <a:pt x="33" y="46"/>
                  </a:cubicBezTo>
                  <a:cubicBezTo>
                    <a:pt x="33" y="38"/>
                    <a:pt x="39" y="32"/>
                    <a:pt x="48" y="32"/>
                  </a:cubicBezTo>
                  <a:cubicBezTo>
                    <a:pt x="56" y="32"/>
                    <a:pt x="63" y="38"/>
                    <a:pt x="63" y="46"/>
                  </a:cubicBezTo>
                  <a:cubicBezTo>
                    <a:pt x="63" y="55"/>
                    <a:pt x="56" y="61"/>
                    <a:pt x="48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38" name="Oval 60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1712364" y="2387652"/>
              <a:ext cx="64890" cy="623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</p:grpSp>
      <p:sp>
        <p:nvSpPr>
          <p:cNvPr id="23573" name="Freeform 64"/>
          <p:cNvSpPr>
            <a:spLocks noEditPoints="1"/>
          </p:cNvSpPr>
          <p:nvPr>
            <p:custDataLst>
              <p:tags r:id="rId34"/>
            </p:custDataLst>
          </p:nvPr>
        </p:nvSpPr>
        <p:spPr>
          <a:xfrm>
            <a:off x="8834438" y="3683000"/>
            <a:ext cx="304800" cy="292100"/>
          </a:xfrm>
          <a:custGeom>
            <a:avLst/>
            <a:gdLst/>
            <a:ahLst/>
            <a:cxnLst>
              <a:cxn ang="0">
                <a:pos x="286865" y="0"/>
              </a:cxn>
              <a:cxn ang="0">
                <a:pos x="20654" y="0"/>
              </a:cxn>
              <a:cxn ang="0">
                <a:pos x="0" y="20652"/>
              </a:cxn>
              <a:cxn ang="0">
                <a:pos x="0" y="208819"/>
              </a:cxn>
              <a:cxn ang="0">
                <a:pos x="20654" y="229472"/>
              </a:cxn>
              <a:cxn ang="0">
                <a:pos x="121631" y="229472"/>
              </a:cxn>
              <a:cxn ang="0">
                <a:pos x="91797" y="270777"/>
              </a:cxn>
              <a:cxn ang="0">
                <a:pos x="91797" y="291429"/>
              </a:cxn>
              <a:cxn ang="0">
                <a:pos x="121631" y="291429"/>
              </a:cxn>
              <a:cxn ang="0">
                <a:pos x="183593" y="291429"/>
              </a:cxn>
              <a:cxn ang="0">
                <a:pos x="215722" y="291429"/>
              </a:cxn>
              <a:cxn ang="0">
                <a:pos x="215722" y="270777"/>
              </a:cxn>
              <a:cxn ang="0">
                <a:pos x="183593" y="229472"/>
              </a:cxn>
              <a:cxn ang="0">
                <a:pos x="286865" y="229472"/>
              </a:cxn>
              <a:cxn ang="0">
                <a:pos x="305224" y="208819"/>
              </a:cxn>
              <a:cxn ang="0">
                <a:pos x="305224" y="20652"/>
              </a:cxn>
              <a:cxn ang="0">
                <a:pos x="286865" y="0"/>
              </a:cxn>
              <a:cxn ang="0">
                <a:pos x="137695" y="204230"/>
              </a:cxn>
              <a:cxn ang="0">
                <a:pos x="153759" y="188167"/>
              </a:cxn>
              <a:cxn ang="0">
                <a:pos x="172119" y="204230"/>
              </a:cxn>
              <a:cxn ang="0">
                <a:pos x="153759" y="222588"/>
              </a:cxn>
              <a:cxn ang="0">
                <a:pos x="137695" y="204230"/>
              </a:cxn>
              <a:cxn ang="0">
                <a:pos x="284570" y="181283"/>
              </a:cxn>
              <a:cxn ang="0">
                <a:pos x="22949" y="181283"/>
              </a:cxn>
              <a:cxn ang="0">
                <a:pos x="22949" y="22947"/>
              </a:cxn>
              <a:cxn ang="0">
                <a:pos x="284570" y="22947"/>
              </a:cxn>
              <a:cxn ang="0">
                <a:pos x="284570" y="181283"/>
              </a:cxn>
            </a:cxnLst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GB" altLang="en-US"/>
          </a:p>
        </p:txBody>
      </p:sp>
      <p:sp>
        <p:nvSpPr>
          <p:cNvPr id="23574" name="Freeform 105"/>
          <p:cNvSpPr>
            <a:spLocks noEditPoints="1"/>
          </p:cNvSpPr>
          <p:nvPr>
            <p:custDataLst>
              <p:tags r:id="rId35"/>
            </p:custDataLst>
          </p:nvPr>
        </p:nvSpPr>
        <p:spPr>
          <a:xfrm>
            <a:off x="7065963" y="3697288"/>
            <a:ext cx="273050" cy="241300"/>
          </a:xfrm>
          <a:custGeom>
            <a:avLst/>
            <a:gdLst/>
            <a:ahLst/>
            <a:cxnLst>
              <a:cxn ang="0">
                <a:pos x="271698" y="32738"/>
              </a:cxn>
              <a:cxn ang="0">
                <a:pos x="247184" y="8185"/>
              </a:cxn>
              <a:cxn ang="0">
                <a:pos x="234927" y="8185"/>
              </a:cxn>
              <a:cxn ang="0">
                <a:pos x="232884" y="14323"/>
              </a:cxn>
              <a:cxn ang="0">
                <a:pos x="226756" y="16369"/>
              </a:cxn>
              <a:cxn ang="0">
                <a:pos x="226756" y="16369"/>
              </a:cxn>
              <a:cxn ang="0">
                <a:pos x="165470" y="79800"/>
              </a:cxn>
              <a:cxn ang="0">
                <a:pos x="161385" y="94123"/>
              </a:cxn>
              <a:cxn ang="0">
                <a:pos x="167513" y="102308"/>
              </a:cxn>
              <a:cxn ang="0">
                <a:pos x="167513" y="102308"/>
              </a:cxn>
              <a:cxn ang="0">
                <a:pos x="167513" y="102308"/>
              </a:cxn>
              <a:cxn ang="0">
                <a:pos x="155256" y="116631"/>
              </a:cxn>
              <a:cxn ang="0">
                <a:pos x="110314" y="71615"/>
              </a:cxn>
              <a:cxn ang="0">
                <a:pos x="96014" y="18415"/>
              </a:cxn>
              <a:cxn ang="0">
                <a:pos x="42900" y="4092"/>
              </a:cxn>
              <a:cxn ang="0">
                <a:pos x="73542" y="34785"/>
              </a:cxn>
              <a:cxn ang="0">
                <a:pos x="65371" y="65477"/>
              </a:cxn>
              <a:cxn ang="0">
                <a:pos x="36771" y="73661"/>
              </a:cxn>
              <a:cxn ang="0">
                <a:pos x="6129" y="42969"/>
              </a:cxn>
              <a:cxn ang="0">
                <a:pos x="18386" y="94123"/>
              </a:cxn>
              <a:cxn ang="0">
                <a:pos x="73542" y="108446"/>
              </a:cxn>
              <a:cxn ang="0">
                <a:pos x="73542" y="108446"/>
              </a:cxn>
              <a:cxn ang="0">
                <a:pos x="118485" y="151415"/>
              </a:cxn>
              <a:cxn ang="0">
                <a:pos x="75585" y="194384"/>
              </a:cxn>
              <a:cxn ang="0">
                <a:pos x="73542" y="192338"/>
              </a:cxn>
              <a:cxn ang="0">
                <a:pos x="63328" y="200523"/>
              </a:cxn>
              <a:cxn ang="0">
                <a:pos x="42900" y="233261"/>
              </a:cxn>
              <a:cxn ang="0">
                <a:pos x="46985" y="237354"/>
              </a:cxn>
              <a:cxn ang="0">
                <a:pos x="79671" y="218938"/>
              </a:cxn>
              <a:cxn ang="0">
                <a:pos x="87842" y="206661"/>
              </a:cxn>
              <a:cxn ang="0">
                <a:pos x="85799" y="204615"/>
              </a:cxn>
              <a:cxn ang="0">
                <a:pos x="128699" y="161646"/>
              </a:cxn>
              <a:cxn ang="0">
                <a:pos x="200199" y="233261"/>
              </a:cxn>
              <a:cxn ang="0">
                <a:pos x="218584" y="241446"/>
              </a:cxn>
              <a:cxn ang="0">
                <a:pos x="236970" y="233261"/>
              </a:cxn>
              <a:cxn ang="0">
                <a:pos x="236970" y="198477"/>
              </a:cxn>
              <a:cxn ang="0">
                <a:pos x="163427" y="124815"/>
              </a:cxn>
              <a:cxn ang="0">
                <a:pos x="177727" y="112538"/>
              </a:cxn>
              <a:cxn ang="0">
                <a:pos x="183856" y="118677"/>
              </a:cxn>
              <a:cxn ang="0">
                <a:pos x="200199" y="114585"/>
              </a:cxn>
              <a:cxn ang="0">
                <a:pos x="261484" y="53200"/>
              </a:cxn>
              <a:cxn ang="0">
                <a:pos x="261484" y="51154"/>
              </a:cxn>
              <a:cxn ang="0">
                <a:pos x="261484" y="51154"/>
              </a:cxn>
              <a:cxn ang="0">
                <a:pos x="263527" y="47062"/>
              </a:cxn>
              <a:cxn ang="0">
                <a:pos x="271698" y="45015"/>
              </a:cxn>
              <a:cxn ang="0">
                <a:pos x="271698" y="32738"/>
              </a:cxn>
              <a:cxn ang="0">
                <a:pos x="220627" y="210754"/>
              </a:cxn>
              <a:cxn ang="0">
                <a:pos x="230841" y="218938"/>
              </a:cxn>
              <a:cxn ang="0">
                <a:pos x="220627" y="229169"/>
              </a:cxn>
              <a:cxn ang="0">
                <a:pos x="210413" y="218938"/>
              </a:cxn>
              <a:cxn ang="0">
                <a:pos x="220627" y="210754"/>
              </a:cxn>
              <a:cxn ang="0">
                <a:pos x="185899" y="81846"/>
              </a:cxn>
              <a:cxn ang="0">
                <a:pos x="181813" y="77754"/>
              </a:cxn>
              <a:cxn ang="0">
                <a:pos x="226756" y="32738"/>
              </a:cxn>
              <a:cxn ang="0">
                <a:pos x="230841" y="36831"/>
              </a:cxn>
              <a:cxn ang="0">
                <a:pos x="185899" y="81846"/>
              </a:cxn>
              <a:cxn ang="0">
                <a:pos x="200199" y="98215"/>
              </a:cxn>
              <a:cxn ang="0">
                <a:pos x="196113" y="94123"/>
              </a:cxn>
              <a:cxn ang="0">
                <a:pos x="243098" y="47062"/>
              </a:cxn>
              <a:cxn ang="0">
                <a:pos x="247184" y="51154"/>
              </a:cxn>
              <a:cxn ang="0">
                <a:pos x="200199" y="98215"/>
              </a:cxn>
            </a:cxnLst>
            <a:pathLst>
              <a:path w="134" h="118">
                <a:moveTo>
                  <a:pt x="133" y="16"/>
                </a:moveTo>
                <a:cubicBezTo>
                  <a:pt x="121" y="4"/>
                  <a:pt x="121" y="4"/>
                  <a:pt x="121" y="4"/>
                </a:cubicBezTo>
                <a:cubicBezTo>
                  <a:pt x="119" y="2"/>
                  <a:pt x="117" y="2"/>
                  <a:pt x="115" y="4"/>
                </a:cubicBezTo>
                <a:cubicBezTo>
                  <a:pt x="114" y="5"/>
                  <a:pt x="114" y="6"/>
                  <a:pt x="114" y="7"/>
                </a:cubicBezTo>
                <a:cubicBezTo>
                  <a:pt x="113" y="7"/>
                  <a:pt x="112" y="8"/>
                  <a:pt x="111" y="8"/>
                </a:cubicBezTo>
                <a:cubicBezTo>
                  <a:pt x="111" y="8"/>
                  <a:pt x="111" y="8"/>
                  <a:pt x="111" y="8"/>
                </a:cubicBezTo>
                <a:cubicBezTo>
                  <a:pt x="81" y="39"/>
                  <a:pt x="81" y="39"/>
                  <a:pt x="81" y="39"/>
                </a:cubicBezTo>
                <a:cubicBezTo>
                  <a:pt x="81" y="41"/>
                  <a:pt x="80" y="44"/>
                  <a:pt x="79" y="46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76" y="57"/>
                  <a:pt x="76" y="57"/>
                  <a:pt x="76" y="57"/>
                </a:cubicBezTo>
                <a:cubicBezTo>
                  <a:pt x="54" y="35"/>
                  <a:pt x="54" y="35"/>
                  <a:pt x="54" y="35"/>
                </a:cubicBezTo>
                <a:cubicBezTo>
                  <a:pt x="56" y="26"/>
                  <a:pt x="54" y="16"/>
                  <a:pt x="47" y="9"/>
                </a:cubicBezTo>
                <a:cubicBezTo>
                  <a:pt x="40" y="2"/>
                  <a:pt x="30" y="0"/>
                  <a:pt x="21" y="2"/>
                </a:cubicBezTo>
                <a:cubicBezTo>
                  <a:pt x="36" y="17"/>
                  <a:pt x="36" y="17"/>
                  <a:pt x="36" y="17"/>
                </a:cubicBezTo>
                <a:cubicBezTo>
                  <a:pt x="32" y="32"/>
                  <a:pt x="32" y="32"/>
                  <a:pt x="32" y="32"/>
                </a:cubicBezTo>
                <a:cubicBezTo>
                  <a:pt x="18" y="36"/>
                  <a:pt x="18" y="36"/>
                  <a:pt x="18" y="36"/>
                </a:cubicBezTo>
                <a:cubicBezTo>
                  <a:pt x="3" y="21"/>
                  <a:pt x="3" y="21"/>
                  <a:pt x="3" y="21"/>
                </a:cubicBezTo>
                <a:cubicBezTo>
                  <a:pt x="0" y="29"/>
                  <a:pt x="2" y="39"/>
                  <a:pt x="9" y="46"/>
                </a:cubicBezTo>
                <a:cubicBezTo>
                  <a:pt x="17" y="53"/>
                  <a:pt x="27" y="56"/>
                  <a:pt x="36" y="53"/>
                </a:cubicBezTo>
                <a:cubicBezTo>
                  <a:pt x="36" y="53"/>
                  <a:pt x="36" y="53"/>
                  <a:pt x="36" y="53"/>
                </a:cubicBezTo>
                <a:cubicBezTo>
                  <a:pt x="58" y="74"/>
                  <a:pt x="58" y="74"/>
                  <a:pt x="58" y="74"/>
                </a:cubicBezTo>
                <a:cubicBezTo>
                  <a:pt x="37" y="95"/>
                  <a:pt x="37" y="95"/>
                  <a:pt x="37" y="95"/>
                </a:cubicBezTo>
                <a:cubicBezTo>
                  <a:pt x="36" y="94"/>
                  <a:pt x="36" y="94"/>
                  <a:pt x="36" y="94"/>
                </a:cubicBezTo>
                <a:cubicBezTo>
                  <a:pt x="31" y="98"/>
                  <a:pt x="31" y="98"/>
                  <a:pt x="31" y="98"/>
                </a:cubicBezTo>
                <a:cubicBezTo>
                  <a:pt x="21" y="114"/>
                  <a:pt x="21" y="114"/>
                  <a:pt x="21" y="114"/>
                </a:cubicBezTo>
                <a:cubicBezTo>
                  <a:pt x="23" y="116"/>
                  <a:pt x="23" y="116"/>
                  <a:pt x="23" y="116"/>
                </a:cubicBezTo>
                <a:cubicBezTo>
                  <a:pt x="39" y="107"/>
                  <a:pt x="39" y="107"/>
                  <a:pt x="39" y="107"/>
                </a:cubicBezTo>
                <a:cubicBezTo>
                  <a:pt x="43" y="101"/>
                  <a:pt x="43" y="101"/>
                  <a:pt x="43" y="101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63" y="79"/>
                  <a:pt x="63" y="79"/>
                  <a:pt x="63" y="79"/>
                </a:cubicBezTo>
                <a:cubicBezTo>
                  <a:pt x="98" y="114"/>
                  <a:pt x="98" y="114"/>
                  <a:pt x="98" y="114"/>
                </a:cubicBezTo>
                <a:cubicBezTo>
                  <a:pt x="100" y="117"/>
                  <a:pt x="104" y="118"/>
                  <a:pt x="107" y="118"/>
                </a:cubicBezTo>
                <a:cubicBezTo>
                  <a:pt x="110" y="118"/>
                  <a:pt x="113" y="117"/>
                  <a:pt x="116" y="114"/>
                </a:cubicBezTo>
                <a:cubicBezTo>
                  <a:pt x="121" y="109"/>
                  <a:pt x="121" y="102"/>
                  <a:pt x="116" y="97"/>
                </a:cubicBezTo>
                <a:cubicBezTo>
                  <a:pt x="80" y="61"/>
                  <a:pt x="80" y="61"/>
                  <a:pt x="80" y="61"/>
                </a:cubicBezTo>
                <a:cubicBezTo>
                  <a:pt x="87" y="55"/>
                  <a:pt x="87" y="55"/>
                  <a:pt x="87" y="55"/>
                </a:cubicBezTo>
                <a:cubicBezTo>
                  <a:pt x="90" y="58"/>
                  <a:pt x="90" y="58"/>
                  <a:pt x="90" y="58"/>
                </a:cubicBezTo>
                <a:cubicBezTo>
                  <a:pt x="92" y="56"/>
                  <a:pt x="95" y="56"/>
                  <a:pt x="98" y="56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29" y="24"/>
                  <a:pt x="129" y="24"/>
                  <a:pt x="129" y="23"/>
                </a:cubicBezTo>
                <a:cubicBezTo>
                  <a:pt x="130" y="23"/>
                  <a:pt x="132" y="23"/>
                  <a:pt x="133" y="22"/>
                </a:cubicBezTo>
                <a:cubicBezTo>
                  <a:pt x="134" y="20"/>
                  <a:pt x="134" y="17"/>
                  <a:pt x="133" y="16"/>
                </a:cubicBezTo>
                <a:close/>
                <a:moveTo>
                  <a:pt x="108" y="103"/>
                </a:moveTo>
                <a:cubicBezTo>
                  <a:pt x="111" y="103"/>
                  <a:pt x="113" y="105"/>
                  <a:pt x="113" y="107"/>
                </a:cubicBezTo>
                <a:cubicBezTo>
                  <a:pt x="113" y="110"/>
                  <a:pt x="111" y="112"/>
                  <a:pt x="108" y="112"/>
                </a:cubicBezTo>
                <a:cubicBezTo>
                  <a:pt x="105" y="112"/>
                  <a:pt x="103" y="110"/>
                  <a:pt x="103" y="107"/>
                </a:cubicBezTo>
                <a:cubicBezTo>
                  <a:pt x="103" y="105"/>
                  <a:pt x="105" y="103"/>
                  <a:pt x="108" y="103"/>
                </a:cubicBezTo>
                <a:close/>
                <a:moveTo>
                  <a:pt x="91" y="40"/>
                </a:moveTo>
                <a:cubicBezTo>
                  <a:pt x="89" y="38"/>
                  <a:pt x="89" y="38"/>
                  <a:pt x="89" y="38"/>
                </a:cubicBezTo>
                <a:cubicBezTo>
                  <a:pt x="111" y="16"/>
                  <a:pt x="111" y="16"/>
                  <a:pt x="111" y="16"/>
                </a:cubicBezTo>
                <a:cubicBezTo>
                  <a:pt x="113" y="18"/>
                  <a:pt x="113" y="18"/>
                  <a:pt x="113" y="18"/>
                </a:cubicBezTo>
                <a:lnTo>
                  <a:pt x="91" y="40"/>
                </a:lnTo>
                <a:close/>
                <a:moveTo>
                  <a:pt x="98" y="48"/>
                </a:moveTo>
                <a:cubicBezTo>
                  <a:pt x="96" y="46"/>
                  <a:pt x="96" y="46"/>
                  <a:pt x="96" y="46"/>
                </a:cubicBezTo>
                <a:cubicBezTo>
                  <a:pt x="119" y="23"/>
                  <a:pt x="119" y="23"/>
                  <a:pt x="119" y="23"/>
                </a:cubicBezTo>
                <a:cubicBezTo>
                  <a:pt x="121" y="25"/>
                  <a:pt x="121" y="25"/>
                  <a:pt x="121" y="25"/>
                </a:cubicBezTo>
                <a:lnTo>
                  <a:pt x="98" y="4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GB" altLang="en-US"/>
          </a:p>
        </p:txBody>
      </p:sp>
      <p:grpSp>
        <p:nvGrpSpPr>
          <p:cNvPr id="41" name="Group 46"/>
          <p:cNvGrpSpPr/>
          <p:nvPr>
            <p:custDataLst>
              <p:tags r:id="rId36"/>
            </p:custDataLst>
          </p:nvPr>
        </p:nvGrpSpPr>
        <p:grpSpPr>
          <a:xfrm>
            <a:off x="3304034" y="3624333"/>
            <a:ext cx="277585" cy="350636"/>
            <a:chOff x="3526798" y="4057329"/>
            <a:chExt cx="284519" cy="359394"/>
          </a:xfrm>
          <a:solidFill>
            <a:schemeClr val="bg1"/>
          </a:solidFill>
        </p:grpSpPr>
        <p:sp>
          <p:nvSpPr>
            <p:cNvPr id="42" name="Freeform 107"/>
            <p:cNvSpPr/>
            <p:nvPr>
              <p:custDataLst>
                <p:tags r:id="rId37"/>
              </p:custDataLst>
            </p:nvPr>
          </p:nvSpPr>
          <p:spPr bwMode="auto">
            <a:xfrm>
              <a:off x="3561739" y="4092269"/>
              <a:ext cx="214637" cy="289511"/>
            </a:xfrm>
            <a:custGeom>
              <a:avLst/>
              <a:gdLst>
                <a:gd name="T0" fmla="*/ 0 w 86"/>
                <a:gd name="T1" fmla="*/ 10 h 116"/>
                <a:gd name="T2" fmla="*/ 76 w 86"/>
                <a:gd name="T3" fmla="*/ 10 h 116"/>
                <a:gd name="T4" fmla="*/ 76 w 86"/>
                <a:gd name="T5" fmla="*/ 116 h 116"/>
                <a:gd name="T6" fmla="*/ 86 w 86"/>
                <a:gd name="T7" fmla="*/ 116 h 116"/>
                <a:gd name="T8" fmla="*/ 86 w 86"/>
                <a:gd name="T9" fmla="*/ 0 h 116"/>
                <a:gd name="T10" fmla="*/ 0 w 86"/>
                <a:gd name="T11" fmla="*/ 0 h 116"/>
                <a:gd name="T12" fmla="*/ 0 w 86"/>
                <a:gd name="T13" fmla="*/ 1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16">
                  <a:moveTo>
                    <a:pt x="0" y="10"/>
                  </a:moveTo>
                  <a:lnTo>
                    <a:pt x="76" y="10"/>
                  </a:lnTo>
                  <a:lnTo>
                    <a:pt x="76" y="116"/>
                  </a:lnTo>
                  <a:lnTo>
                    <a:pt x="86" y="116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43" name="Freeform 108"/>
            <p:cNvSpPr/>
            <p:nvPr>
              <p:custDataLst>
                <p:tags r:id="rId38"/>
              </p:custDataLst>
            </p:nvPr>
          </p:nvSpPr>
          <p:spPr bwMode="auto">
            <a:xfrm>
              <a:off x="3599175" y="4057329"/>
              <a:ext cx="212142" cy="284519"/>
            </a:xfrm>
            <a:custGeom>
              <a:avLst/>
              <a:gdLst>
                <a:gd name="T0" fmla="*/ 0 w 85"/>
                <a:gd name="T1" fmla="*/ 0 h 114"/>
                <a:gd name="T2" fmla="*/ 0 w 85"/>
                <a:gd name="T3" fmla="*/ 9 h 114"/>
                <a:gd name="T4" fmla="*/ 76 w 85"/>
                <a:gd name="T5" fmla="*/ 9 h 114"/>
                <a:gd name="T6" fmla="*/ 76 w 85"/>
                <a:gd name="T7" fmla="*/ 114 h 114"/>
                <a:gd name="T8" fmla="*/ 85 w 85"/>
                <a:gd name="T9" fmla="*/ 114 h 114"/>
                <a:gd name="T10" fmla="*/ 85 w 85"/>
                <a:gd name="T11" fmla="*/ 0 h 114"/>
                <a:gd name="T12" fmla="*/ 0 w 85"/>
                <a:gd name="T1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14">
                  <a:moveTo>
                    <a:pt x="0" y="0"/>
                  </a:moveTo>
                  <a:lnTo>
                    <a:pt x="0" y="9"/>
                  </a:lnTo>
                  <a:lnTo>
                    <a:pt x="76" y="9"/>
                  </a:lnTo>
                  <a:lnTo>
                    <a:pt x="76" y="114"/>
                  </a:lnTo>
                  <a:lnTo>
                    <a:pt x="85" y="114"/>
                  </a:lnTo>
                  <a:lnTo>
                    <a:pt x="8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44" name="Freeform 109"/>
            <p:cNvSpPr/>
            <p:nvPr>
              <p:custDataLst>
                <p:tags r:id="rId39"/>
              </p:custDataLst>
            </p:nvPr>
          </p:nvSpPr>
          <p:spPr bwMode="auto">
            <a:xfrm>
              <a:off x="3526798" y="4129707"/>
              <a:ext cx="212142" cy="287016"/>
            </a:xfrm>
            <a:custGeom>
              <a:avLst/>
              <a:gdLst>
                <a:gd name="T0" fmla="*/ 0 w 85"/>
                <a:gd name="T1" fmla="*/ 0 h 115"/>
                <a:gd name="T2" fmla="*/ 0 w 85"/>
                <a:gd name="T3" fmla="*/ 115 h 115"/>
                <a:gd name="T4" fmla="*/ 85 w 85"/>
                <a:gd name="T5" fmla="*/ 115 h 115"/>
                <a:gd name="T6" fmla="*/ 85 w 85"/>
                <a:gd name="T7" fmla="*/ 105 h 115"/>
                <a:gd name="T8" fmla="*/ 85 w 85"/>
                <a:gd name="T9" fmla="*/ 0 h 115"/>
                <a:gd name="T10" fmla="*/ 10 w 85"/>
                <a:gd name="T11" fmla="*/ 0 h 115"/>
                <a:gd name="T12" fmla="*/ 0 w 85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15">
                  <a:moveTo>
                    <a:pt x="0" y="0"/>
                  </a:moveTo>
                  <a:lnTo>
                    <a:pt x="0" y="115"/>
                  </a:lnTo>
                  <a:lnTo>
                    <a:pt x="85" y="115"/>
                  </a:lnTo>
                  <a:lnTo>
                    <a:pt x="85" y="105"/>
                  </a:lnTo>
                  <a:lnTo>
                    <a:pt x="85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</p:grpSp>
      <p:sp>
        <p:nvSpPr>
          <p:cNvPr id="45" name="矩形 44"/>
          <p:cNvSpPr/>
          <p:nvPr>
            <p:custDataLst>
              <p:tags r:id="rId40"/>
            </p:custDataLst>
          </p:nvPr>
        </p:nvSpPr>
        <p:spPr>
          <a:xfrm>
            <a:off x="1641475" y="1830388"/>
            <a:ext cx="199072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087755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en Sans" pitchFamily="34" charset="0"/>
                <a:sym typeface="+mn-ea"/>
              </a:rPr>
              <a:t>Highly practical &amp; engaging experience</a:t>
            </a:r>
            <a:endParaRPr kumimoji="0" lang="en-US" altLang="en-GB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46" name="矩形 45"/>
          <p:cNvSpPr/>
          <p:nvPr>
            <p:custDataLst>
              <p:tags r:id="rId41"/>
            </p:custDataLst>
          </p:nvPr>
        </p:nvSpPr>
        <p:spPr>
          <a:xfrm>
            <a:off x="5299075" y="1830388"/>
            <a:ext cx="199072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087755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en Sans" pitchFamily="34" charset="0"/>
                <a:sym typeface="+mn-ea"/>
              </a:rPr>
              <a:t>Balanced learning &amp; application</a:t>
            </a:r>
            <a:endParaRPr kumimoji="0" lang="en-US" altLang="en-GB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47" name="矩形 46"/>
          <p:cNvSpPr/>
          <p:nvPr>
            <p:custDataLst>
              <p:tags r:id="rId42"/>
            </p:custDataLst>
          </p:nvPr>
        </p:nvSpPr>
        <p:spPr>
          <a:xfrm>
            <a:off x="8982075" y="1830388"/>
            <a:ext cx="199072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087755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GB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en Sans" pitchFamily="34" charset="0"/>
                <a:sym typeface="+mn-ea"/>
              </a:rPr>
              <a:t>Logical classification of equality scores</a:t>
            </a:r>
            <a:endParaRPr kumimoji="0" lang="en-US" altLang="en-GB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Open Sans" pitchFamily="34" charset="0"/>
              <a:sym typeface="+mn-ea"/>
            </a:endParaRPr>
          </a:p>
        </p:txBody>
      </p:sp>
      <p:sp>
        <p:nvSpPr>
          <p:cNvPr id="23579" name="矩形 47"/>
          <p:cNvSpPr/>
          <p:nvPr>
            <p:custDataLst>
              <p:tags r:id="rId43"/>
            </p:custDataLst>
          </p:nvPr>
        </p:nvSpPr>
        <p:spPr>
          <a:xfrm>
            <a:off x="7199313" y="4848225"/>
            <a:ext cx="1990725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defTabSz="1087755">
              <a:lnSpc>
                <a:spcPct val="200000"/>
              </a:lnSpc>
            </a:pPr>
            <a:r>
              <a:rPr lang="en-US" altLang="en-GB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Strong portfolio-ready project</a:t>
            </a:r>
            <a:endParaRPr lang="en-US" altLang="en-GB" sz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580" name="矩形 48"/>
          <p:cNvSpPr/>
          <p:nvPr>
            <p:custDataLst>
              <p:tags r:id="rId44"/>
            </p:custDataLst>
          </p:nvPr>
        </p:nvSpPr>
        <p:spPr>
          <a:xfrm>
            <a:off x="3376613" y="4848225"/>
            <a:ext cx="1990725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defTabSz="1087755">
              <a:lnSpc>
                <a:spcPct val="200000"/>
              </a:lnSpc>
            </a:pPr>
            <a:r>
              <a:rPr lang="en-US" altLang="en-GB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Real-world analytics exposure</a:t>
            </a:r>
            <a:endParaRPr lang="en-US" altLang="en-GB" sz="1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文本框 3"/>
          <p:cNvSpPr txBox="1"/>
          <p:nvPr/>
        </p:nvSpPr>
        <p:spPr>
          <a:xfrm>
            <a:off x="228600" y="190500"/>
            <a:ext cx="265430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Contact Me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95263"/>
            <a:ext cx="109538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507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8588" y="1393825"/>
            <a:ext cx="1849437" cy="33639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ectangle 4"/>
          <p:cNvSpPr/>
          <p:nvPr/>
        </p:nvSpPr>
        <p:spPr>
          <a:xfrm>
            <a:off x="5405438" y="1962150"/>
            <a:ext cx="1454150" cy="22288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509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1612900"/>
            <a:ext cx="1609725" cy="2927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Rectangle 8"/>
          <p:cNvSpPr/>
          <p:nvPr/>
        </p:nvSpPr>
        <p:spPr>
          <a:xfrm>
            <a:off x="2486025" y="2109788"/>
            <a:ext cx="1293813" cy="19399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511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738" y="1612900"/>
            <a:ext cx="1609725" cy="2927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Rectangle 8"/>
          <p:cNvSpPr/>
          <p:nvPr/>
        </p:nvSpPr>
        <p:spPr>
          <a:xfrm>
            <a:off x="8456613" y="2109788"/>
            <a:ext cx="1295400" cy="19399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直角三角形 15"/>
          <p:cNvSpPr/>
          <p:nvPr/>
        </p:nvSpPr>
        <p:spPr>
          <a:xfrm>
            <a:off x="2482850" y="2071688"/>
            <a:ext cx="1296988" cy="1978025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直角三角形 16"/>
          <p:cNvSpPr/>
          <p:nvPr/>
        </p:nvSpPr>
        <p:spPr>
          <a:xfrm flipH="1" flipV="1">
            <a:off x="2490788" y="2081213"/>
            <a:ext cx="1289050" cy="196850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直角三角形 18"/>
          <p:cNvSpPr/>
          <p:nvPr/>
        </p:nvSpPr>
        <p:spPr>
          <a:xfrm>
            <a:off x="8453438" y="2071688"/>
            <a:ext cx="1298575" cy="1978025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直角三角形 19"/>
          <p:cNvSpPr/>
          <p:nvPr/>
        </p:nvSpPr>
        <p:spPr>
          <a:xfrm flipH="1" flipV="1">
            <a:off x="8461375" y="2081213"/>
            <a:ext cx="1290638" cy="196850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直角三角形 21"/>
          <p:cNvSpPr/>
          <p:nvPr/>
        </p:nvSpPr>
        <p:spPr>
          <a:xfrm>
            <a:off x="5405438" y="1962150"/>
            <a:ext cx="1454150" cy="222885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直角三角形 22"/>
          <p:cNvSpPr/>
          <p:nvPr/>
        </p:nvSpPr>
        <p:spPr>
          <a:xfrm flipH="1" flipV="1">
            <a:off x="5414963" y="1973263"/>
            <a:ext cx="1444625" cy="221773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19" name="Text Box 10"/>
          <p:cNvSpPr txBox="1"/>
          <p:nvPr/>
        </p:nvSpPr>
        <p:spPr>
          <a:xfrm>
            <a:off x="1928813" y="5016500"/>
            <a:ext cx="2405062" cy="599440"/>
          </a:xfrm>
          <a:prstGeom prst="rect">
            <a:avLst/>
          </a:prstGeom>
          <a:noFill/>
          <a:ln w="9525">
            <a:noFill/>
          </a:ln>
        </p:spPr>
        <p:txBody>
          <a:bodyPr lIns="45720" tIns="22860" rIns="45720" bIns="22860" anchor="t" anchorCtr="0">
            <a:spAutoFit/>
          </a:bodyPr>
          <a:p>
            <a:pPr algn="ctr" defTabSz="1087755">
              <a:lnSpc>
                <a:spcPct val="200000"/>
              </a:lnSpc>
            </a:pPr>
            <a:r>
              <a:rPr lang="en-US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3" action="ppaction://hlinkfile"/>
              </a:rPr>
              <a:t>LinkedIn</a:t>
            </a:r>
            <a:endParaRPr lang="en-US" sz="1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520" name="Text Box 10"/>
          <p:cNvSpPr txBox="1"/>
          <p:nvPr/>
        </p:nvSpPr>
        <p:spPr>
          <a:xfrm>
            <a:off x="4935538" y="5016500"/>
            <a:ext cx="2395537" cy="599440"/>
          </a:xfrm>
          <a:prstGeom prst="rect">
            <a:avLst/>
          </a:prstGeom>
          <a:noFill/>
          <a:ln w="9525">
            <a:noFill/>
          </a:ln>
        </p:spPr>
        <p:txBody>
          <a:bodyPr lIns="45720" tIns="22860" rIns="45720" bIns="22860" anchor="t" anchorCtr="0">
            <a:spAutoFit/>
          </a:bodyPr>
          <a:p>
            <a:pPr algn="ctr" defTabSz="1087755">
              <a:lnSpc>
                <a:spcPct val="200000"/>
              </a:lnSpc>
            </a:pPr>
            <a:r>
              <a:rPr lang="en-US" altLang="zh-CN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4" action="ppaction://hlinkfile"/>
              </a:rPr>
              <a:t>GitHub</a:t>
            </a:r>
            <a:endParaRPr lang="en-US" altLang="zh-CN" sz="1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521" name="Text Box 10"/>
          <p:cNvSpPr txBox="1"/>
          <p:nvPr/>
        </p:nvSpPr>
        <p:spPr>
          <a:xfrm>
            <a:off x="7916863" y="5016500"/>
            <a:ext cx="2370137" cy="599440"/>
          </a:xfrm>
          <a:prstGeom prst="rect">
            <a:avLst/>
          </a:prstGeom>
          <a:noFill/>
          <a:ln w="9525">
            <a:noFill/>
          </a:ln>
        </p:spPr>
        <p:txBody>
          <a:bodyPr lIns="45720" tIns="22860" rIns="45720" bIns="22860" anchor="t" anchorCtr="0">
            <a:spAutoFit/>
          </a:bodyPr>
          <a:p>
            <a:pPr algn="ctr" defTabSz="1087755">
              <a:lnSpc>
                <a:spcPct val="200000"/>
              </a:lnSpc>
            </a:pPr>
            <a:r>
              <a:rPr lang="en-US" altLang="zh-CN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5" action="ppaction://hlinkfile"/>
              </a:rPr>
              <a:t>Website</a:t>
            </a:r>
            <a:endParaRPr lang="en-US" altLang="zh-CN" sz="1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 descr="GitHub_I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3079115"/>
            <a:ext cx="541020" cy="541020"/>
          </a:xfrm>
          <a:prstGeom prst="rect">
            <a:avLst/>
          </a:prstGeom>
        </p:spPr>
      </p:pic>
      <p:pic>
        <p:nvPicPr>
          <p:cNvPr id="3" name="Picture 2" descr="interne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8415" y="3088005"/>
            <a:ext cx="396240" cy="396240"/>
          </a:xfrm>
          <a:prstGeom prst="rect">
            <a:avLst/>
          </a:prstGeom>
        </p:spPr>
      </p:pic>
      <p:pic>
        <p:nvPicPr>
          <p:cNvPr id="4" name="Picture 3" descr="linkedin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6230" y="3159125"/>
            <a:ext cx="443230" cy="4432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文本框 3"/>
          <p:cNvSpPr txBox="1"/>
          <p:nvPr/>
        </p:nvSpPr>
        <p:spPr>
          <a:xfrm>
            <a:off x="4768850" y="489585"/>
            <a:ext cx="2654300" cy="64516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3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Thank You!</a:t>
            </a:r>
            <a:endParaRPr lang="en-US" altLang="zh-CN" sz="3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95263"/>
            <a:ext cx="109538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12"/>
          <p:cNvSpPr/>
          <p:nvPr/>
        </p:nvSpPr>
        <p:spPr>
          <a:xfrm>
            <a:off x="8356600" y="1431925"/>
            <a:ext cx="2298700" cy="1905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7" name="图片占位符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3975" y="1431925"/>
            <a:ext cx="4643438" cy="3838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9" name="Freeform 211"/>
          <p:cNvSpPr>
            <a:spLocks noEditPoints="1"/>
          </p:cNvSpPr>
          <p:nvPr/>
        </p:nvSpPr>
        <p:spPr>
          <a:xfrm>
            <a:off x="6832600" y="1951038"/>
            <a:ext cx="658813" cy="866775"/>
          </a:xfrm>
          <a:custGeom>
            <a:avLst/>
            <a:gdLst/>
            <a:ahLst/>
            <a:cxnLst>
              <a:cxn ang="0">
                <a:pos x="577043" y="108220"/>
              </a:cxn>
              <a:cxn ang="0">
                <a:pos x="474323" y="0"/>
              </a:cxn>
              <a:cxn ang="0">
                <a:pos x="184291" y="0"/>
              </a:cxn>
              <a:cxn ang="0">
                <a:pos x="84593" y="108220"/>
              </a:cxn>
              <a:cxn ang="0">
                <a:pos x="0" y="108220"/>
              </a:cxn>
              <a:cxn ang="0">
                <a:pos x="0" y="865760"/>
              </a:cxn>
              <a:cxn ang="0">
                <a:pos x="658614" y="865760"/>
              </a:cxn>
              <a:cxn ang="0">
                <a:pos x="658614" y="108220"/>
              </a:cxn>
              <a:cxn ang="0">
                <a:pos x="577043" y="108220"/>
              </a:cxn>
              <a:cxn ang="0">
                <a:pos x="223566" y="48098"/>
              </a:cxn>
              <a:cxn ang="0">
                <a:pos x="429005" y="48098"/>
              </a:cxn>
              <a:cxn ang="0">
                <a:pos x="456196" y="72147"/>
              </a:cxn>
              <a:cxn ang="0">
                <a:pos x="429005" y="99202"/>
              </a:cxn>
              <a:cxn ang="0">
                <a:pos x="223566" y="99202"/>
              </a:cxn>
              <a:cxn ang="0">
                <a:pos x="199397" y="72147"/>
              </a:cxn>
              <a:cxn ang="0">
                <a:pos x="223566" y="48098"/>
              </a:cxn>
              <a:cxn ang="0">
                <a:pos x="516619" y="709442"/>
              </a:cxn>
              <a:cxn ang="0">
                <a:pos x="135952" y="709442"/>
              </a:cxn>
              <a:cxn ang="0">
                <a:pos x="135952" y="652326"/>
              </a:cxn>
              <a:cxn ang="0">
                <a:pos x="516619" y="652326"/>
              </a:cxn>
              <a:cxn ang="0">
                <a:pos x="516619" y="709442"/>
              </a:cxn>
              <a:cxn ang="0">
                <a:pos x="516619" y="580179"/>
              </a:cxn>
              <a:cxn ang="0">
                <a:pos x="135952" y="580179"/>
              </a:cxn>
              <a:cxn ang="0">
                <a:pos x="135952" y="523063"/>
              </a:cxn>
              <a:cxn ang="0">
                <a:pos x="516619" y="523063"/>
              </a:cxn>
              <a:cxn ang="0">
                <a:pos x="516619" y="580179"/>
              </a:cxn>
              <a:cxn ang="0">
                <a:pos x="516619" y="450917"/>
              </a:cxn>
              <a:cxn ang="0">
                <a:pos x="135952" y="450917"/>
              </a:cxn>
              <a:cxn ang="0">
                <a:pos x="135952" y="393801"/>
              </a:cxn>
              <a:cxn ang="0">
                <a:pos x="516619" y="393801"/>
              </a:cxn>
              <a:cxn ang="0">
                <a:pos x="516619" y="450917"/>
              </a:cxn>
              <a:cxn ang="0">
                <a:pos x="516619" y="321654"/>
              </a:cxn>
              <a:cxn ang="0">
                <a:pos x="135952" y="321654"/>
              </a:cxn>
              <a:cxn ang="0">
                <a:pos x="135952" y="264538"/>
              </a:cxn>
              <a:cxn ang="0">
                <a:pos x="516619" y="264538"/>
              </a:cxn>
              <a:cxn ang="0">
                <a:pos x="516619" y="321654"/>
              </a:cxn>
            </a:cxnLst>
            <a:pathLst>
              <a:path w="218" h="288">
                <a:moveTo>
                  <a:pt x="191" y="36"/>
                </a:moveTo>
                <a:cubicBezTo>
                  <a:pt x="183" y="21"/>
                  <a:pt x="169" y="0"/>
                  <a:pt x="157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49" y="0"/>
                  <a:pt x="36" y="19"/>
                  <a:pt x="28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8" y="288"/>
                  <a:pt x="218" y="288"/>
                  <a:pt x="218" y="288"/>
                </a:cubicBezTo>
                <a:cubicBezTo>
                  <a:pt x="218" y="36"/>
                  <a:pt x="218" y="36"/>
                  <a:pt x="218" y="36"/>
                </a:cubicBezTo>
                <a:lnTo>
                  <a:pt x="191" y="36"/>
                </a:lnTo>
                <a:close/>
                <a:moveTo>
                  <a:pt x="74" y="16"/>
                </a:moveTo>
                <a:cubicBezTo>
                  <a:pt x="142" y="16"/>
                  <a:pt x="142" y="16"/>
                  <a:pt x="142" y="16"/>
                </a:cubicBezTo>
                <a:cubicBezTo>
                  <a:pt x="147" y="16"/>
                  <a:pt x="151" y="20"/>
                  <a:pt x="151" y="24"/>
                </a:cubicBezTo>
                <a:cubicBezTo>
                  <a:pt x="151" y="29"/>
                  <a:pt x="147" y="33"/>
                  <a:pt x="142" y="33"/>
                </a:cubicBezTo>
                <a:cubicBezTo>
                  <a:pt x="74" y="33"/>
                  <a:pt x="74" y="33"/>
                  <a:pt x="74" y="33"/>
                </a:cubicBezTo>
                <a:cubicBezTo>
                  <a:pt x="70" y="33"/>
                  <a:pt x="66" y="29"/>
                  <a:pt x="66" y="24"/>
                </a:cubicBezTo>
                <a:cubicBezTo>
                  <a:pt x="66" y="20"/>
                  <a:pt x="70" y="16"/>
                  <a:pt x="74" y="16"/>
                </a:cubicBezTo>
                <a:close/>
                <a:moveTo>
                  <a:pt x="171" y="236"/>
                </a:moveTo>
                <a:cubicBezTo>
                  <a:pt x="45" y="236"/>
                  <a:pt x="45" y="236"/>
                  <a:pt x="45" y="236"/>
                </a:cubicBezTo>
                <a:cubicBezTo>
                  <a:pt x="45" y="217"/>
                  <a:pt x="45" y="217"/>
                  <a:pt x="45" y="217"/>
                </a:cubicBezTo>
                <a:cubicBezTo>
                  <a:pt x="171" y="217"/>
                  <a:pt x="171" y="217"/>
                  <a:pt x="171" y="217"/>
                </a:cubicBezTo>
                <a:lnTo>
                  <a:pt x="171" y="236"/>
                </a:lnTo>
                <a:close/>
                <a:moveTo>
                  <a:pt x="171" y="193"/>
                </a:moveTo>
                <a:cubicBezTo>
                  <a:pt x="45" y="193"/>
                  <a:pt x="45" y="193"/>
                  <a:pt x="45" y="193"/>
                </a:cubicBezTo>
                <a:cubicBezTo>
                  <a:pt x="45" y="174"/>
                  <a:pt x="45" y="174"/>
                  <a:pt x="45" y="174"/>
                </a:cubicBezTo>
                <a:cubicBezTo>
                  <a:pt x="171" y="174"/>
                  <a:pt x="171" y="174"/>
                  <a:pt x="171" y="174"/>
                </a:cubicBezTo>
                <a:lnTo>
                  <a:pt x="171" y="193"/>
                </a:lnTo>
                <a:close/>
                <a:moveTo>
                  <a:pt x="171" y="150"/>
                </a:moveTo>
                <a:cubicBezTo>
                  <a:pt x="45" y="150"/>
                  <a:pt x="45" y="150"/>
                  <a:pt x="45" y="150"/>
                </a:cubicBezTo>
                <a:cubicBezTo>
                  <a:pt x="45" y="131"/>
                  <a:pt x="45" y="131"/>
                  <a:pt x="45" y="131"/>
                </a:cubicBezTo>
                <a:cubicBezTo>
                  <a:pt x="171" y="131"/>
                  <a:pt x="171" y="131"/>
                  <a:pt x="171" y="131"/>
                </a:cubicBezTo>
                <a:lnTo>
                  <a:pt x="171" y="150"/>
                </a:lnTo>
                <a:close/>
                <a:moveTo>
                  <a:pt x="171" y="107"/>
                </a:moveTo>
                <a:cubicBezTo>
                  <a:pt x="45" y="107"/>
                  <a:pt x="45" y="107"/>
                  <a:pt x="45" y="107"/>
                </a:cubicBezTo>
                <a:cubicBezTo>
                  <a:pt x="45" y="88"/>
                  <a:pt x="45" y="88"/>
                  <a:pt x="45" y="88"/>
                </a:cubicBezTo>
                <a:cubicBezTo>
                  <a:pt x="171" y="88"/>
                  <a:pt x="171" y="88"/>
                  <a:pt x="171" y="88"/>
                </a:cubicBezTo>
                <a:lnTo>
                  <a:pt x="171" y="10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GB" altLang="en-US"/>
          </a:p>
        </p:txBody>
      </p:sp>
      <p:grpSp>
        <p:nvGrpSpPr>
          <p:cNvPr id="13320" name="组合 10"/>
          <p:cNvGrpSpPr/>
          <p:nvPr/>
        </p:nvGrpSpPr>
        <p:grpSpPr>
          <a:xfrm>
            <a:off x="8486775" y="1728788"/>
            <a:ext cx="2057400" cy="1433512"/>
            <a:chOff x="7796528" y="2465916"/>
            <a:chExt cx="1836486" cy="1432650"/>
          </a:xfrm>
        </p:grpSpPr>
        <p:sp>
          <p:nvSpPr>
            <p:cNvPr id="13321" name="TextBox 15"/>
            <p:cNvSpPr txBox="1"/>
            <p:nvPr/>
          </p:nvSpPr>
          <p:spPr>
            <a:xfrm>
              <a:off x="7809228" y="2465916"/>
              <a:ext cx="1703232" cy="3681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ctr"/>
              <a:r>
                <a:rPr lang="zh-CN" altLang="en-US" b="1" dirty="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pitchFamily="2" charset="0"/>
                </a:rPr>
                <a:t>YOUR TITLE</a:t>
              </a:r>
              <a:endParaRPr lang="zh-CN" altLang="en-US" b="1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pitchFamily="2" charset="0"/>
              </a:endParaRPr>
            </a:p>
          </p:txBody>
        </p:sp>
        <p:sp>
          <p:nvSpPr>
            <p:cNvPr id="13322" name="TextBox 16"/>
            <p:cNvSpPr txBox="1"/>
            <p:nvPr/>
          </p:nvSpPr>
          <p:spPr>
            <a:xfrm>
              <a:off x="7796528" y="2822621"/>
              <a:ext cx="1836486" cy="10759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just"/>
              <a:r>
                <a:rPr lang="zh-CN" altLang="zh-CN" sz="1600" dirty="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pitchFamily="2" charset="0"/>
                </a:rPr>
                <a:t>Click here to add your text or copy your text and paste it here</a:t>
              </a:r>
              <a:endParaRPr lang="zh-CN" altLang="zh-CN" sz="16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pitchFamily="2" charset="0"/>
              </a:endParaRPr>
            </a:p>
          </p:txBody>
        </p:sp>
      </p:grpSp>
      <p:sp>
        <p:nvSpPr>
          <p:cNvPr id="13323" name="TextBox 35"/>
          <p:cNvSpPr txBox="1"/>
          <p:nvPr/>
        </p:nvSpPr>
        <p:spPr>
          <a:xfrm>
            <a:off x="1324610" y="5564505"/>
            <a:ext cx="4642485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en-GB" sz="14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/>
              </a:rPr>
              <a:t>Thank you for your attention!</a:t>
            </a:r>
            <a:endParaRPr lang="en-US" altLang="en-GB" sz="14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/>
            </a:endParaRPr>
          </a:p>
          <a:p>
            <a:pPr algn="ctr"/>
            <a:r>
              <a:rPr lang="en-US" altLang="en-GB" sz="14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/>
              </a:rPr>
              <a:t>For feedback, improvements, or project collaboration:</a:t>
            </a:r>
            <a:endParaRPr lang="en-US" altLang="en-GB" sz="14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/>
            </a:endParaRPr>
          </a:p>
        </p:txBody>
      </p:sp>
      <p:grpSp>
        <p:nvGrpSpPr>
          <p:cNvPr id="25606" name="Group 7"/>
          <p:cNvGrpSpPr/>
          <p:nvPr/>
        </p:nvGrpSpPr>
        <p:grpSpPr>
          <a:xfrm rot="0" flipH="1">
            <a:off x="5967095" y="489585"/>
            <a:ext cx="5753735" cy="5812155"/>
            <a:chOff x="6443105" y="-1224833"/>
            <a:chExt cx="6504023" cy="6963305"/>
          </a:xfrm>
        </p:grpSpPr>
        <p:pic>
          <p:nvPicPr>
            <p:cNvPr id="9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6443105" y="-1224833"/>
              <a:ext cx="6504023" cy="6963305"/>
            </a:xfrm>
            <a:prstGeom prst="rect">
              <a:avLst/>
            </a:prstGeom>
            <a:effectLst>
              <a:outerShdw blurRad="177800" dist="228600" dir="4680000" sx="99000" sy="99000" algn="t" rotWithShape="0">
                <a:prstClr val="black">
                  <a:alpha val="11000"/>
                </a:prstClr>
              </a:outerShdw>
            </a:effectLst>
          </p:spPr>
        </p:pic>
        <p:pic>
          <p:nvPicPr>
            <p:cNvPr id="25608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812715" y="263107"/>
              <a:ext cx="1840996" cy="174346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" name="TextBox 35"/>
          <p:cNvSpPr txBox="1"/>
          <p:nvPr/>
        </p:nvSpPr>
        <p:spPr>
          <a:xfrm>
            <a:off x="6522720" y="5624195"/>
            <a:ext cx="46424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en-GB" sz="14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/>
              </a:rPr>
              <a:t>Every great presentation is complete with a great audience and that’s you</a:t>
            </a:r>
            <a:endParaRPr lang="en-US" altLang="en-GB" sz="14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矩形 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122" name="组合 16"/>
          <p:cNvGrpSpPr/>
          <p:nvPr/>
        </p:nvGrpSpPr>
        <p:grpSpPr>
          <a:xfrm>
            <a:off x="152400" y="115888"/>
            <a:ext cx="1079500" cy="1128712"/>
            <a:chOff x="177800" y="-107950"/>
            <a:chExt cx="1403350" cy="1466850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77800" y="13589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rot="16200000">
              <a:off x="901700" y="5715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25" name="组合 17"/>
          <p:cNvGrpSpPr/>
          <p:nvPr/>
        </p:nvGrpSpPr>
        <p:grpSpPr>
          <a:xfrm rot="5400000">
            <a:off x="10909300" y="117475"/>
            <a:ext cx="1079500" cy="1127125"/>
            <a:chOff x="177800" y="-107950"/>
            <a:chExt cx="1403350" cy="146685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77800" y="13589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200000">
              <a:off x="901700" y="5715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28" name="组合 20"/>
          <p:cNvGrpSpPr/>
          <p:nvPr/>
        </p:nvGrpSpPr>
        <p:grpSpPr>
          <a:xfrm rot="-5400000">
            <a:off x="176213" y="5551488"/>
            <a:ext cx="1079500" cy="1128712"/>
            <a:chOff x="177800" y="-107950"/>
            <a:chExt cx="1403350" cy="1466850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177800" y="13589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rot="16200000">
              <a:off x="901700" y="5715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31" name="组合 23"/>
          <p:cNvGrpSpPr/>
          <p:nvPr/>
        </p:nvGrpSpPr>
        <p:grpSpPr>
          <a:xfrm rot="10800000">
            <a:off x="10885488" y="5610225"/>
            <a:ext cx="1079500" cy="1128713"/>
            <a:chOff x="177800" y="-107950"/>
            <a:chExt cx="1403350" cy="1466850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77800" y="13589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rot="16200000">
              <a:off x="901700" y="571500"/>
              <a:ext cx="1358900" cy="0"/>
            </a:xfrm>
            <a:prstGeom prst="line">
              <a:avLst/>
            </a:prstGeom>
            <a:ln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34" name="组合 8"/>
          <p:cNvGrpSpPr/>
          <p:nvPr>
            <p:custDataLst>
              <p:tags r:id="rId1"/>
            </p:custDataLst>
          </p:nvPr>
        </p:nvGrpSpPr>
        <p:grpSpPr>
          <a:xfrm>
            <a:off x="3359150" y="1846263"/>
            <a:ext cx="5397500" cy="508000"/>
            <a:chOff x="2362200" y="1782465"/>
            <a:chExt cx="5397500" cy="508000"/>
          </a:xfrm>
        </p:grpSpPr>
        <p:sp>
          <p:nvSpPr>
            <p:cNvPr id="5135" name="文本框 44"/>
            <p:cNvSpPr txBox="1"/>
            <p:nvPr>
              <p:custDataLst>
                <p:tags r:id="rId2"/>
              </p:custDataLst>
            </p:nvPr>
          </p:nvSpPr>
          <p:spPr>
            <a:xfrm>
              <a:off x="4362450" y="1803400"/>
              <a:ext cx="3276600" cy="4603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en-GB" sz="2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Deloitte Australia</a:t>
              </a:r>
              <a:endParaRPr lang="en-US" altLang="en-GB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2362200" y="1782465"/>
              <a:ext cx="1714500" cy="5080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37" name="文本框 58"/>
            <p:cNvSpPr txBox="1"/>
            <p:nvPr>
              <p:custDataLst>
                <p:tags r:id="rId4"/>
              </p:custDataLst>
            </p:nvPr>
          </p:nvSpPr>
          <p:spPr>
            <a:xfrm>
              <a:off x="2390775" y="1864380"/>
              <a:ext cx="1714500" cy="3987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ctr"/>
              <a:r>
                <a:rPr lang="en-US" sz="2000" b="1" dirty="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Offered by</a:t>
              </a:r>
              <a:endParaRPr lang="en-US" sz="2000" b="1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0" name="矩形 59"/>
            <p:cNvSpPr/>
            <p:nvPr>
              <p:custDataLst>
                <p:tags r:id="rId5"/>
              </p:custDataLst>
            </p:nvPr>
          </p:nvSpPr>
          <p:spPr>
            <a:xfrm>
              <a:off x="4241800" y="1782465"/>
              <a:ext cx="3517900" cy="5080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5139" name="组合 60"/>
          <p:cNvGrpSpPr/>
          <p:nvPr>
            <p:custDataLst>
              <p:tags r:id="rId6"/>
            </p:custDataLst>
          </p:nvPr>
        </p:nvGrpSpPr>
        <p:grpSpPr>
          <a:xfrm>
            <a:off x="3359150" y="2743200"/>
            <a:ext cx="5397500" cy="508000"/>
            <a:chOff x="2361565" y="1782465"/>
            <a:chExt cx="5398135" cy="508000"/>
          </a:xfrm>
        </p:grpSpPr>
        <p:sp>
          <p:nvSpPr>
            <p:cNvPr id="5140" name="文本框 61"/>
            <p:cNvSpPr txBox="1"/>
            <p:nvPr>
              <p:custDataLst>
                <p:tags r:id="rId7"/>
              </p:custDataLst>
            </p:nvPr>
          </p:nvSpPr>
          <p:spPr>
            <a:xfrm>
              <a:off x="4362450" y="1803400"/>
              <a:ext cx="3276600" cy="46037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r>
                <a:rPr lang="en-US" altLang="en-GB" sz="2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Forage</a:t>
              </a:r>
              <a:endParaRPr lang="en-US" altLang="en-GB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3" name="矩形 62"/>
            <p:cNvSpPr/>
            <p:nvPr>
              <p:custDataLst>
                <p:tags r:id="rId8"/>
              </p:custDataLst>
            </p:nvPr>
          </p:nvSpPr>
          <p:spPr>
            <a:xfrm>
              <a:off x="2362200" y="1782465"/>
              <a:ext cx="1714500" cy="5080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42" name="文本框 63"/>
            <p:cNvSpPr txBox="1"/>
            <p:nvPr>
              <p:custDataLst>
                <p:tags r:id="rId9"/>
              </p:custDataLst>
            </p:nvPr>
          </p:nvSpPr>
          <p:spPr>
            <a:xfrm>
              <a:off x="2361565" y="1803420"/>
              <a:ext cx="1715770" cy="3987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ctr"/>
              <a:r>
                <a:rPr lang="en-US" sz="2000" b="1" dirty="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Platform</a:t>
              </a:r>
              <a:endParaRPr lang="en-US" sz="2000" b="1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5" name="矩形 64"/>
            <p:cNvSpPr/>
            <p:nvPr>
              <p:custDataLst>
                <p:tags r:id="rId10"/>
              </p:custDataLst>
            </p:nvPr>
          </p:nvSpPr>
          <p:spPr>
            <a:xfrm>
              <a:off x="4241800" y="1782465"/>
              <a:ext cx="3517900" cy="5080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5144" name="组合 65"/>
          <p:cNvGrpSpPr/>
          <p:nvPr>
            <p:custDataLst>
              <p:tags r:id="rId11"/>
            </p:custDataLst>
          </p:nvPr>
        </p:nvGrpSpPr>
        <p:grpSpPr>
          <a:xfrm>
            <a:off x="3359150" y="3640138"/>
            <a:ext cx="5563236" cy="508000"/>
            <a:chOff x="2361565" y="1782465"/>
            <a:chExt cx="5563890" cy="508000"/>
          </a:xfrm>
        </p:grpSpPr>
        <p:sp>
          <p:nvSpPr>
            <p:cNvPr id="5145" name="文本框 66"/>
            <p:cNvSpPr txBox="1"/>
            <p:nvPr>
              <p:custDataLst>
                <p:tags r:id="rId12"/>
              </p:custDataLst>
            </p:nvPr>
          </p:nvSpPr>
          <p:spPr>
            <a:xfrm>
              <a:off x="4104210" y="1803420"/>
              <a:ext cx="3821245" cy="33718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l"/>
              <a:r>
                <a:rPr lang="en-US" altLang="en-GB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Professional Services &amp; Consulting</a:t>
              </a:r>
              <a:endParaRPr lang="en-US" altLang="en-GB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8" name="矩形 67"/>
            <p:cNvSpPr/>
            <p:nvPr>
              <p:custDataLst>
                <p:tags r:id="rId13"/>
              </p:custDataLst>
            </p:nvPr>
          </p:nvSpPr>
          <p:spPr>
            <a:xfrm>
              <a:off x="2362200" y="1782465"/>
              <a:ext cx="1714500" cy="5080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47" name="文本框 68"/>
            <p:cNvSpPr txBox="1"/>
            <p:nvPr>
              <p:custDataLst>
                <p:tags r:id="rId14"/>
              </p:custDataLst>
            </p:nvPr>
          </p:nvSpPr>
          <p:spPr>
            <a:xfrm>
              <a:off x="2361565" y="1803420"/>
              <a:ext cx="1715135" cy="3987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ctr"/>
              <a:r>
                <a:rPr lang="en-US" sz="2000" b="1" dirty="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Industry</a:t>
              </a:r>
              <a:endParaRPr lang="en-US" sz="2000" b="1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0" name="矩形 69"/>
            <p:cNvSpPr/>
            <p:nvPr>
              <p:custDataLst>
                <p:tags r:id="rId15"/>
              </p:custDataLst>
            </p:nvPr>
          </p:nvSpPr>
          <p:spPr>
            <a:xfrm>
              <a:off x="4241800" y="1782465"/>
              <a:ext cx="3517900" cy="5080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5149" name="组合 70"/>
          <p:cNvGrpSpPr/>
          <p:nvPr>
            <p:custDataLst>
              <p:tags r:id="rId16"/>
            </p:custDataLst>
          </p:nvPr>
        </p:nvGrpSpPr>
        <p:grpSpPr>
          <a:xfrm>
            <a:off x="3359150" y="4538663"/>
            <a:ext cx="5457190" cy="508000"/>
            <a:chOff x="2361565" y="1782465"/>
            <a:chExt cx="5457832" cy="508000"/>
          </a:xfrm>
        </p:grpSpPr>
        <p:sp>
          <p:nvSpPr>
            <p:cNvPr id="5150" name="文本框 71"/>
            <p:cNvSpPr txBox="1"/>
            <p:nvPr>
              <p:custDataLst>
                <p:tags r:id="rId17"/>
              </p:custDataLst>
            </p:nvPr>
          </p:nvSpPr>
          <p:spPr>
            <a:xfrm>
              <a:off x="4242656" y="1803420"/>
              <a:ext cx="3576741" cy="3987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en-GB" sz="20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real business challenges</a:t>
              </a:r>
              <a:endParaRPr lang="en-US" altLang="en-GB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3" name="矩形 72"/>
            <p:cNvSpPr/>
            <p:nvPr>
              <p:custDataLst>
                <p:tags r:id="rId18"/>
              </p:custDataLst>
            </p:nvPr>
          </p:nvSpPr>
          <p:spPr>
            <a:xfrm>
              <a:off x="2362200" y="1782465"/>
              <a:ext cx="1714500" cy="5080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52" name="文本框 73"/>
            <p:cNvSpPr txBox="1"/>
            <p:nvPr>
              <p:custDataLst>
                <p:tags r:id="rId19"/>
              </p:custDataLst>
            </p:nvPr>
          </p:nvSpPr>
          <p:spPr>
            <a:xfrm>
              <a:off x="2361565" y="1803420"/>
              <a:ext cx="1714500" cy="3987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ctr"/>
              <a:r>
                <a:rPr lang="en-US" sz="2000" b="1" dirty="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Focus on</a:t>
              </a:r>
              <a:endParaRPr lang="en-US" sz="2000" b="1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5" name="矩形 74"/>
            <p:cNvSpPr/>
            <p:nvPr>
              <p:custDataLst>
                <p:tags r:id="rId20"/>
              </p:custDataLst>
            </p:nvPr>
          </p:nvSpPr>
          <p:spPr>
            <a:xfrm>
              <a:off x="4241800" y="1782465"/>
              <a:ext cx="3517900" cy="5080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1116013" y="1157288"/>
            <a:ext cx="165100" cy="165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10826750" y="1157288"/>
            <a:ext cx="165100" cy="165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1141413" y="5538788"/>
            <a:ext cx="165100" cy="165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10826750" y="5538788"/>
            <a:ext cx="165100" cy="1651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306513" y="1322388"/>
            <a:ext cx="1944688" cy="698500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flipV="1">
            <a:off x="1385888" y="4959350"/>
            <a:ext cx="1865313" cy="600075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flipH="1">
            <a:off x="8840788" y="1308100"/>
            <a:ext cx="1944688" cy="698500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 flipV="1">
            <a:off x="8921750" y="4945063"/>
            <a:ext cx="1863725" cy="598488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3" name="文本框 3"/>
          <p:cNvSpPr txBox="1"/>
          <p:nvPr/>
        </p:nvSpPr>
        <p:spPr>
          <a:xfrm>
            <a:off x="228600" y="190500"/>
            <a:ext cx="430339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GB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Organization Overview</a:t>
            </a:r>
            <a:endParaRPr lang="en-US" altLang="en-GB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95263"/>
            <a:ext cx="109538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文本框 3"/>
          <p:cNvSpPr txBox="1"/>
          <p:nvPr/>
        </p:nvSpPr>
        <p:spPr>
          <a:xfrm>
            <a:off x="228600" y="190500"/>
            <a:ext cx="2654300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 Overview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95263"/>
            <a:ext cx="109538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1" name="图片占位符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1250" y="1830388"/>
            <a:ext cx="2416175" cy="1447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2" name="图片占位符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88" y="4184650"/>
            <a:ext cx="2416175" cy="1449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" name="Rectangle 33"/>
          <p:cNvSpPr/>
          <p:nvPr/>
        </p:nvSpPr>
        <p:spPr>
          <a:xfrm>
            <a:off x="1322388" y="4184650"/>
            <a:ext cx="2414588" cy="1446213"/>
          </a:xfrm>
          <a:prstGeom prst="rect">
            <a:avLst/>
          </a:prstGeom>
          <a:solidFill>
            <a:srgbClr val="FFC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Rectangle 34"/>
          <p:cNvSpPr/>
          <p:nvPr/>
        </p:nvSpPr>
        <p:spPr>
          <a:xfrm>
            <a:off x="8729663" y="1830388"/>
            <a:ext cx="2417763" cy="1444625"/>
          </a:xfrm>
          <a:prstGeom prst="rect">
            <a:avLst/>
          </a:prstGeom>
          <a:solidFill>
            <a:srgbClr val="FFC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5" name="图片占位符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388" y="1835150"/>
            <a:ext cx="2416175" cy="2298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6" name="图片占位符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1250" y="3335338"/>
            <a:ext cx="2416175" cy="2298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7" name="图片占位符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950" y="1835150"/>
            <a:ext cx="2417763" cy="1703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8" name="图片占位符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0950" y="3587750"/>
            <a:ext cx="2417763" cy="20462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9" name="图片占位符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1100" y="1833563"/>
            <a:ext cx="2416175" cy="2044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80" name="图片占位符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1100" y="3927475"/>
            <a:ext cx="2416175" cy="170338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4" name="组合 43"/>
          <p:cNvGrpSpPr/>
          <p:nvPr/>
        </p:nvGrpSpPr>
        <p:grpSpPr>
          <a:xfrm>
            <a:off x="9513599" y="2127467"/>
            <a:ext cx="849601" cy="849587"/>
            <a:chOff x="-753453" y="3169818"/>
            <a:chExt cx="203200" cy="203200"/>
          </a:xfrm>
          <a:solidFill>
            <a:schemeClr val="bg1"/>
          </a:solidFill>
        </p:grpSpPr>
        <p:sp>
          <p:nvSpPr>
            <p:cNvPr id="45" name="Freeform 75"/>
            <p:cNvSpPr>
              <a:spLocks noEditPoints="1"/>
            </p:cNvSpPr>
            <p:nvPr/>
          </p:nvSpPr>
          <p:spPr bwMode="auto">
            <a:xfrm>
              <a:off x="-753453" y="3169818"/>
              <a:ext cx="203200" cy="203200"/>
            </a:xfrm>
            <a:custGeom>
              <a:avLst/>
              <a:gdLst>
                <a:gd name="T0" fmla="*/ 239 w 288"/>
                <a:gd name="T1" fmla="*/ 102 h 288"/>
                <a:gd name="T2" fmla="*/ 245 w 288"/>
                <a:gd name="T3" fmla="*/ 108 h 288"/>
                <a:gd name="T4" fmla="*/ 243 w 288"/>
                <a:gd name="T5" fmla="*/ 116 h 288"/>
                <a:gd name="T6" fmla="*/ 240 w 288"/>
                <a:gd name="T7" fmla="*/ 201 h 288"/>
                <a:gd name="T8" fmla="*/ 240 w 288"/>
                <a:gd name="T9" fmla="*/ 197 h 288"/>
                <a:gd name="T10" fmla="*/ 28 w 288"/>
                <a:gd name="T11" fmla="*/ 144 h 288"/>
                <a:gd name="T12" fmla="*/ 48 w 288"/>
                <a:gd name="T13" fmla="*/ 120 h 288"/>
                <a:gd name="T14" fmla="*/ 55 w 288"/>
                <a:gd name="T15" fmla="*/ 125 h 288"/>
                <a:gd name="T16" fmla="*/ 73 w 288"/>
                <a:gd name="T17" fmla="*/ 147 h 288"/>
                <a:gd name="T18" fmla="*/ 98 w 288"/>
                <a:gd name="T19" fmla="*/ 162 h 288"/>
                <a:gd name="T20" fmla="*/ 98 w 288"/>
                <a:gd name="T21" fmla="*/ 183 h 288"/>
                <a:gd name="T22" fmla="*/ 107 w 288"/>
                <a:gd name="T23" fmla="*/ 228 h 288"/>
                <a:gd name="T24" fmla="*/ 112 w 288"/>
                <a:gd name="T25" fmla="*/ 254 h 288"/>
                <a:gd name="T26" fmla="*/ 115 w 288"/>
                <a:gd name="T27" fmla="*/ 244 h 288"/>
                <a:gd name="T28" fmla="*/ 124 w 288"/>
                <a:gd name="T29" fmla="*/ 233 h 288"/>
                <a:gd name="T30" fmla="*/ 136 w 288"/>
                <a:gd name="T31" fmla="*/ 220 h 288"/>
                <a:gd name="T32" fmla="*/ 148 w 288"/>
                <a:gd name="T33" fmla="*/ 203 h 288"/>
                <a:gd name="T34" fmla="*/ 146 w 288"/>
                <a:gd name="T35" fmla="*/ 178 h 288"/>
                <a:gd name="T36" fmla="*/ 135 w 288"/>
                <a:gd name="T37" fmla="*/ 171 h 288"/>
                <a:gd name="T38" fmla="*/ 125 w 288"/>
                <a:gd name="T39" fmla="*/ 162 h 288"/>
                <a:gd name="T40" fmla="*/ 115 w 288"/>
                <a:gd name="T41" fmla="*/ 158 h 288"/>
                <a:gd name="T42" fmla="*/ 104 w 288"/>
                <a:gd name="T43" fmla="*/ 157 h 288"/>
                <a:gd name="T44" fmla="*/ 92 w 288"/>
                <a:gd name="T45" fmla="*/ 149 h 288"/>
                <a:gd name="T46" fmla="*/ 89 w 288"/>
                <a:gd name="T47" fmla="*/ 140 h 288"/>
                <a:gd name="T48" fmla="*/ 78 w 288"/>
                <a:gd name="T49" fmla="*/ 142 h 288"/>
                <a:gd name="T50" fmla="*/ 86 w 288"/>
                <a:gd name="T51" fmla="*/ 126 h 288"/>
                <a:gd name="T52" fmla="*/ 97 w 288"/>
                <a:gd name="T53" fmla="*/ 125 h 288"/>
                <a:gd name="T54" fmla="*/ 111 w 288"/>
                <a:gd name="T55" fmla="*/ 105 h 288"/>
                <a:gd name="T56" fmla="*/ 118 w 288"/>
                <a:gd name="T57" fmla="*/ 104 h 288"/>
                <a:gd name="T58" fmla="*/ 109 w 288"/>
                <a:gd name="T59" fmla="*/ 101 h 288"/>
                <a:gd name="T60" fmla="*/ 124 w 288"/>
                <a:gd name="T61" fmla="*/ 89 h 288"/>
                <a:gd name="T62" fmla="*/ 114 w 288"/>
                <a:gd name="T63" fmla="*/ 82 h 288"/>
                <a:gd name="T64" fmla="*/ 100 w 288"/>
                <a:gd name="T65" fmla="*/ 81 h 288"/>
                <a:gd name="T66" fmla="*/ 97 w 288"/>
                <a:gd name="T67" fmla="*/ 93 h 288"/>
                <a:gd name="T68" fmla="*/ 83 w 288"/>
                <a:gd name="T69" fmla="*/ 84 h 288"/>
                <a:gd name="T70" fmla="*/ 89 w 288"/>
                <a:gd name="T71" fmla="*/ 74 h 288"/>
                <a:gd name="T72" fmla="*/ 93 w 288"/>
                <a:gd name="T73" fmla="*/ 65 h 288"/>
                <a:gd name="T74" fmla="*/ 83 w 288"/>
                <a:gd name="T75" fmla="*/ 63 h 288"/>
                <a:gd name="T76" fmla="*/ 74 w 288"/>
                <a:gd name="T77" fmla="*/ 68 h 288"/>
                <a:gd name="T78" fmla="*/ 72 w 288"/>
                <a:gd name="T79" fmla="*/ 65 h 288"/>
                <a:gd name="T80" fmla="*/ 233 w 288"/>
                <a:gd name="T81" fmla="*/ 70 h 288"/>
                <a:gd name="T82" fmla="*/ 222 w 288"/>
                <a:gd name="T83" fmla="*/ 70 h 288"/>
                <a:gd name="T84" fmla="*/ 197 w 288"/>
                <a:gd name="T85" fmla="*/ 69 h 288"/>
                <a:gd name="T86" fmla="*/ 194 w 288"/>
                <a:gd name="T87" fmla="*/ 82 h 288"/>
                <a:gd name="T88" fmla="*/ 188 w 288"/>
                <a:gd name="T89" fmla="*/ 92 h 288"/>
                <a:gd name="T90" fmla="*/ 180 w 288"/>
                <a:gd name="T91" fmla="*/ 97 h 288"/>
                <a:gd name="T92" fmla="*/ 176 w 288"/>
                <a:gd name="T93" fmla="*/ 105 h 288"/>
                <a:gd name="T94" fmla="*/ 182 w 288"/>
                <a:gd name="T95" fmla="*/ 113 h 288"/>
                <a:gd name="T96" fmla="*/ 200 w 288"/>
                <a:gd name="T97" fmla="*/ 115 h 288"/>
                <a:gd name="T98" fmla="*/ 195 w 288"/>
                <a:gd name="T99" fmla="*/ 103 h 288"/>
                <a:gd name="T100" fmla="*/ 209 w 288"/>
                <a:gd name="T101" fmla="*/ 114 h 288"/>
                <a:gd name="T102" fmla="*/ 225 w 288"/>
                <a:gd name="T103" fmla="*/ 116 h 288"/>
                <a:gd name="T104" fmla="*/ 226 w 288"/>
                <a:gd name="T105" fmla="*/ 134 h 288"/>
                <a:gd name="T106" fmla="*/ 245 w 288"/>
                <a:gd name="T107" fmla="*/ 150 h 288"/>
                <a:gd name="T108" fmla="*/ 250 w 288"/>
                <a:gd name="T109" fmla="*/ 135 h 288"/>
                <a:gd name="T110" fmla="*/ 243 w 288"/>
                <a:gd name="T111" fmla="*/ 135 h 288"/>
                <a:gd name="T112" fmla="*/ 255 w 288"/>
                <a:gd name="T113" fmla="*/ 134 h 288"/>
                <a:gd name="T114" fmla="*/ 221 w 288"/>
                <a:gd name="T115" fmla="*/ 103 h 288"/>
                <a:gd name="T116" fmla="*/ 225 w 288"/>
                <a:gd name="T117" fmla="*/ 10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224"/>
                    <a:pt x="65" y="288"/>
                    <a:pt x="144" y="288"/>
                  </a:cubicBezTo>
                  <a:cubicBezTo>
                    <a:pt x="224" y="288"/>
                    <a:pt x="288" y="22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39" y="102"/>
                  </a:moveTo>
                  <a:cubicBezTo>
                    <a:pt x="241" y="102"/>
                    <a:pt x="242" y="101"/>
                    <a:pt x="243" y="100"/>
                  </a:cubicBezTo>
                  <a:cubicBezTo>
                    <a:pt x="246" y="100"/>
                    <a:pt x="245" y="101"/>
                    <a:pt x="246" y="103"/>
                  </a:cubicBezTo>
                  <a:cubicBezTo>
                    <a:pt x="247" y="103"/>
                    <a:pt x="245" y="103"/>
                    <a:pt x="245" y="103"/>
                  </a:cubicBezTo>
                  <a:cubicBezTo>
                    <a:pt x="243" y="104"/>
                    <a:pt x="244" y="103"/>
                    <a:pt x="243" y="103"/>
                  </a:cubicBezTo>
                  <a:cubicBezTo>
                    <a:pt x="242" y="104"/>
                    <a:pt x="243" y="106"/>
                    <a:pt x="243" y="106"/>
                  </a:cubicBezTo>
                  <a:cubicBezTo>
                    <a:pt x="244" y="107"/>
                    <a:pt x="245" y="106"/>
                    <a:pt x="245" y="108"/>
                  </a:cubicBezTo>
                  <a:cubicBezTo>
                    <a:pt x="244" y="110"/>
                    <a:pt x="246" y="108"/>
                    <a:pt x="246" y="108"/>
                  </a:cubicBezTo>
                  <a:cubicBezTo>
                    <a:pt x="246" y="109"/>
                    <a:pt x="248" y="110"/>
                    <a:pt x="248" y="111"/>
                  </a:cubicBezTo>
                  <a:cubicBezTo>
                    <a:pt x="247" y="111"/>
                    <a:pt x="246" y="111"/>
                    <a:pt x="246" y="111"/>
                  </a:cubicBezTo>
                  <a:cubicBezTo>
                    <a:pt x="246" y="112"/>
                    <a:pt x="246" y="112"/>
                    <a:pt x="246" y="113"/>
                  </a:cubicBezTo>
                  <a:cubicBezTo>
                    <a:pt x="247" y="113"/>
                    <a:pt x="245" y="116"/>
                    <a:pt x="247" y="116"/>
                  </a:cubicBezTo>
                  <a:cubicBezTo>
                    <a:pt x="247" y="118"/>
                    <a:pt x="244" y="117"/>
                    <a:pt x="243" y="116"/>
                  </a:cubicBezTo>
                  <a:cubicBezTo>
                    <a:pt x="240" y="115"/>
                    <a:pt x="242" y="113"/>
                    <a:pt x="242" y="111"/>
                  </a:cubicBezTo>
                  <a:cubicBezTo>
                    <a:pt x="242" y="108"/>
                    <a:pt x="239" y="108"/>
                    <a:pt x="239" y="106"/>
                  </a:cubicBezTo>
                  <a:cubicBezTo>
                    <a:pt x="238" y="106"/>
                    <a:pt x="239" y="103"/>
                    <a:pt x="239" y="102"/>
                  </a:cubicBezTo>
                  <a:close/>
                  <a:moveTo>
                    <a:pt x="238" y="212"/>
                  </a:moveTo>
                  <a:cubicBezTo>
                    <a:pt x="239" y="210"/>
                    <a:pt x="238" y="206"/>
                    <a:pt x="239" y="206"/>
                  </a:cubicBezTo>
                  <a:cubicBezTo>
                    <a:pt x="239" y="205"/>
                    <a:pt x="240" y="203"/>
                    <a:pt x="240" y="201"/>
                  </a:cubicBezTo>
                  <a:cubicBezTo>
                    <a:pt x="240" y="201"/>
                    <a:pt x="241" y="201"/>
                    <a:pt x="241" y="201"/>
                  </a:cubicBezTo>
                  <a:cubicBezTo>
                    <a:pt x="241" y="201"/>
                    <a:pt x="241" y="199"/>
                    <a:pt x="242" y="199"/>
                  </a:cubicBezTo>
                  <a:cubicBezTo>
                    <a:pt x="242" y="198"/>
                    <a:pt x="244" y="197"/>
                    <a:pt x="243" y="196"/>
                  </a:cubicBezTo>
                  <a:cubicBezTo>
                    <a:pt x="242" y="196"/>
                    <a:pt x="242" y="193"/>
                    <a:pt x="242" y="192"/>
                  </a:cubicBezTo>
                  <a:cubicBezTo>
                    <a:pt x="241" y="193"/>
                    <a:pt x="242" y="195"/>
                    <a:pt x="240" y="195"/>
                  </a:cubicBezTo>
                  <a:cubicBezTo>
                    <a:pt x="240" y="193"/>
                    <a:pt x="237" y="197"/>
                    <a:pt x="240" y="197"/>
                  </a:cubicBezTo>
                  <a:cubicBezTo>
                    <a:pt x="240" y="199"/>
                    <a:pt x="237" y="198"/>
                    <a:pt x="236" y="197"/>
                  </a:cubicBezTo>
                  <a:cubicBezTo>
                    <a:pt x="236" y="198"/>
                    <a:pt x="235" y="199"/>
                    <a:pt x="237" y="199"/>
                  </a:cubicBezTo>
                  <a:cubicBezTo>
                    <a:pt x="236" y="201"/>
                    <a:pt x="236" y="200"/>
                    <a:pt x="235" y="199"/>
                  </a:cubicBezTo>
                  <a:cubicBezTo>
                    <a:pt x="234" y="201"/>
                    <a:pt x="232" y="215"/>
                    <a:pt x="237" y="213"/>
                  </a:cubicBezTo>
                  <a:cubicBezTo>
                    <a:pt x="216" y="242"/>
                    <a:pt x="182" y="260"/>
                    <a:pt x="144" y="260"/>
                  </a:cubicBezTo>
                  <a:cubicBezTo>
                    <a:pt x="80" y="260"/>
                    <a:pt x="28" y="208"/>
                    <a:pt x="28" y="144"/>
                  </a:cubicBezTo>
                  <a:cubicBezTo>
                    <a:pt x="28" y="127"/>
                    <a:pt x="32" y="110"/>
                    <a:pt x="39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3" y="98"/>
                    <a:pt x="43" y="102"/>
                    <a:pt x="43" y="106"/>
                  </a:cubicBezTo>
                  <a:cubicBezTo>
                    <a:pt x="42" y="108"/>
                    <a:pt x="43" y="110"/>
                    <a:pt x="43" y="112"/>
                  </a:cubicBezTo>
                  <a:cubicBezTo>
                    <a:pt x="44" y="113"/>
                    <a:pt x="46" y="116"/>
                    <a:pt x="46" y="116"/>
                  </a:cubicBezTo>
                  <a:cubicBezTo>
                    <a:pt x="46" y="116"/>
                    <a:pt x="48" y="119"/>
                    <a:pt x="48" y="120"/>
                  </a:cubicBezTo>
                  <a:cubicBezTo>
                    <a:pt x="51" y="120"/>
                    <a:pt x="52" y="121"/>
                    <a:pt x="52" y="123"/>
                  </a:cubicBezTo>
                  <a:cubicBezTo>
                    <a:pt x="52" y="123"/>
                    <a:pt x="53" y="127"/>
                    <a:pt x="54" y="127"/>
                  </a:cubicBezTo>
                  <a:cubicBezTo>
                    <a:pt x="54" y="128"/>
                    <a:pt x="56" y="132"/>
                    <a:pt x="56" y="132"/>
                  </a:cubicBezTo>
                  <a:cubicBezTo>
                    <a:pt x="56" y="135"/>
                    <a:pt x="64" y="140"/>
                    <a:pt x="60" y="133"/>
                  </a:cubicBezTo>
                  <a:cubicBezTo>
                    <a:pt x="59" y="132"/>
                    <a:pt x="57" y="129"/>
                    <a:pt x="57" y="129"/>
                  </a:cubicBezTo>
                  <a:cubicBezTo>
                    <a:pt x="57" y="127"/>
                    <a:pt x="54" y="126"/>
                    <a:pt x="55" y="125"/>
                  </a:cubicBezTo>
                  <a:cubicBezTo>
                    <a:pt x="55" y="123"/>
                    <a:pt x="58" y="127"/>
                    <a:pt x="58" y="128"/>
                  </a:cubicBezTo>
                  <a:cubicBezTo>
                    <a:pt x="58" y="128"/>
                    <a:pt x="59" y="130"/>
                    <a:pt x="59" y="130"/>
                  </a:cubicBezTo>
                  <a:cubicBezTo>
                    <a:pt x="60" y="130"/>
                    <a:pt x="63" y="133"/>
                    <a:pt x="63" y="134"/>
                  </a:cubicBezTo>
                  <a:cubicBezTo>
                    <a:pt x="65" y="134"/>
                    <a:pt x="66" y="139"/>
                    <a:pt x="66" y="140"/>
                  </a:cubicBezTo>
                  <a:cubicBezTo>
                    <a:pt x="66" y="141"/>
                    <a:pt x="67" y="144"/>
                    <a:pt x="68" y="144"/>
                  </a:cubicBezTo>
                  <a:cubicBezTo>
                    <a:pt x="69" y="146"/>
                    <a:pt x="72" y="145"/>
                    <a:pt x="73" y="147"/>
                  </a:cubicBezTo>
                  <a:cubicBezTo>
                    <a:pt x="75" y="147"/>
                    <a:pt x="77" y="148"/>
                    <a:pt x="79" y="148"/>
                  </a:cubicBezTo>
                  <a:cubicBezTo>
                    <a:pt x="81" y="148"/>
                    <a:pt x="82" y="150"/>
                    <a:pt x="83" y="150"/>
                  </a:cubicBezTo>
                  <a:cubicBezTo>
                    <a:pt x="84" y="151"/>
                    <a:pt x="84" y="151"/>
                    <a:pt x="84" y="151"/>
                  </a:cubicBezTo>
                  <a:cubicBezTo>
                    <a:pt x="86" y="151"/>
                    <a:pt x="91" y="154"/>
                    <a:pt x="90" y="156"/>
                  </a:cubicBezTo>
                  <a:cubicBezTo>
                    <a:pt x="91" y="156"/>
                    <a:pt x="93" y="158"/>
                    <a:pt x="93" y="159"/>
                  </a:cubicBezTo>
                  <a:cubicBezTo>
                    <a:pt x="93" y="162"/>
                    <a:pt x="97" y="162"/>
                    <a:pt x="98" y="162"/>
                  </a:cubicBezTo>
                  <a:cubicBezTo>
                    <a:pt x="99" y="158"/>
                    <a:pt x="101" y="162"/>
                    <a:pt x="101" y="164"/>
                  </a:cubicBezTo>
                  <a:cubicBezTo>
                    <a:pt x="101" y="165"/>
                    <a:pt x="101" y="167"/>
                    <a:pt x="101" y="168"/>
                  </a:cubicBezTo>
                  <a:cubicBezTo>
                    <a:pt x="103" y="168"/>
                    <a:pt x="101" y="171"/>
                    <a:pt x="100" y="169"/>
                  </a:cubicBezTo>
                  <a:cubicBezTo>
                    <a:pt x="99" y="170"/>
                    <a:pt x="99" y="170"/>
                    <a:pt x="99" y="171"/>
                  </a:cubicBezTo>
                  <a:cubicBezTo>
                    <a:pt x="98" y="171"/>
                    <a:pt x="96" y="177"/>
                    <a:pt x="98" y="177"/>
                  </a:cubicBezTo>
                  <a:cubicBezTo>
                    <a:pt x="98" y="180"/>
                    <a:pt x="95" y="181"/>
                    <a:pt x="98" y="183"/>
                  </a:cubicBezTo>
                  <a:cubicBezTo>
                    <a:pt x="98" y="183"/>
                    <a:pt x="102" y="189"/>
                    <a:pt x="102" y="189"/>
                  </a:cubicBezTo>
                  <a:cubicBezTo>
                    <a:pt x="102" y="191"/>
                    <a:pt x="102" y="192"/>
                    <a:pt x="103" y="193"/>
                  </a:cubicBezTo>
                  <a:cubicBezTo>
                    <a:pt x="103" y="195"/>
                    <a:pt x="105" y="199"/>
                    <a:pt x="107" y="199"/>
                  </a:cubicBezTo>
                  <a:cubicBezTo>
                    <a:pt x="107" y="199"/>
                    <a:pt x="110" y="202"/>
                    <a:pt x="110" y="202"/>
                  </a:cubicBezTo>
                  <a:cubicBezTo>
                    <a:pt x="111" y="207"/>
                    <a:pt x="109" y="210"/>
                    <a:pt x="109" y="216"/>
                  </a:cubicBezTo>
                  <a:cubicBezTo>
                    <a:pt x="108" y="216"/>
                    <a:pt x="109" y="227"/>
                    <a:pt x="107" y="228"/>
                  </a:cubicBezTo>
                  <a:cubicBezTo>
                    <a:pt x="107" y="230"/>
                    <a:pt x="105" y="231"/>
                    <a:pt x="106" y="232"/>
                  </a:cubicBezTo>
                  <a:cubicBezTo>
                    <a:pt x="106" y="234"/>
                    <a:pt x="106" y="236"/>
                    <a:pt x="106" y="237"/>
                  </a:cubicBezTo>
                  <a:cubicBezTo>
                    <a:pt x="106" y="237"/>
                    <a:pt x="105" y="240"/>
                    <a:pt x="105" y="240"/>
                  </a:cubicBezTo>
                  <a:cubicBezTo>
                    <a:pt x="104" y="240"/>
                    <a:pt x="104" y="250"/>
                    <a:pt x="104" y="253"/>
                  </a:cubicBezTo>
                  <a:cubicBezTo>
                    <a:pt x="107" y="254"/>
                    <a:pt x="110" y="255"/>
                    <a:pt x="113" y="256"/>
                  </a:cubicBezTo>
                  <a:cubicBezTo>
                    <a:pt x="113" y="256"/>
                    <a:pt x="112" y="255"/>
                    <a:pt x="112" y="254"/>
                  </a:cubicBezTo>
                  <a:cubicBezTo>
                    <a:pt x="111" y="254"/>
                    <a:pt x="112" y="251"/>
                    <a:pt x="114" y="251"/>
                  </a:cubicBezTo>
                  <a:cubicBezTo>
                    <a:pt x="114" y="249"/>
                    <a:pt x="115" y="249"/>
                    <a:pt x="116" y="248"/>
                  </a:cubicBezTo>
                  <a:cubicBezTo>
                    <a:pt x="117" y="248"/>
                    <a:pt x="115" y="247"/>
                    <a:pt x="115" y="247"/>
                  </a:cubicBezTo>
                  <a:cubicBezTo>
                    <a:pt x="115" y="247"/>
                    <a:pt x="115" y="248"/>
                    <a:pt x="114" y="248"/>
                  </a:cubicBezTo>
                  <a:cubicBezTo>
                    <a:pt x="114" y="248"/>
                    <a:pt x="115" y="247"/>
                    <a:pt x="114" y="247"/>
                  </a:cubicBezTo>
                  <a:cubicBezTo>
                    <a:pt x="114" y="246"/>
                    <a:pt x="115" y="245"/>
                    <a:pt x="115" y="244"/>
                  </a:cubicBezTo>
                  <a:cubicBezTo>
                    <a:pt x="115" y="244"/>
                    <a:pt x="116" y="243"/>
                    <a:pt x="116" y="242"/>
                  </a:cubicBezTo>
                  <a:cubicBezTo>
                    <a:pt x="117" y="241"/>
                    <a:pt x="118" y="241"/>
                    <a:pt x="118" y="239"/>
                  </a:cubicBezTo>
                  <a:cubicBezTo>
                    <a:pt x="118" y="239"/>
                    <a:pt x="118" y="237"/>
                    <a:pt x="118" y="237"/>
                  </a:cubicBezTo>
                  <a:cubicBezTo>
                    <a:pt x="119" y="236"/>
                    <a:pt x="120" y="238"/>
                    <a:pt x="120" y="236"/>
                  </a:cubicBezTo>
                  <a:cubicBezTo>
                    <a:pt x="120" y="236"/>
                    <a:pt x="121" y="235"/>
                    <a:pt x="121" y="235"/>
                  </a:cubicBezTo>
                  <a:cubicBezTo>
                    <a:pt x="122" y="234"/>
                    <a:pt x="122" y="233"/>
                    <a:pt x="124" y="233"/>
                  </a:cubicBezTo>
                  <a:cubicBezTo>
                    <a:pt x="125" y="233"/>
                    <a:pt x="126" y="232"/>
                    <a:pt x="127" y="232"/>
                  </a:cubicBezTo>
                  <a:cubicBezTo>
                    <a:pt x="127" y="232"/>
                    <a:pt x="127" y="229"/>
                    <a:pt x="127" y="229"/>
                  </a:cubicBezTo>
                  <a:cubicBezTo>
                    <a:pt x="127" y="228"/>
                    <a:pt x="130" y="228"/>
                    <a:pt x="130" y="227"/>
                  </a:cubicBezTo>
                  <a:cubicBezTo>
                    <a:pt x="131" y="226"/>
                    <a:pt x="131" y="225"/>
                    <a:pt x="131" y="224"/>
                  </a:cubicBezTo>
                  <a:cubicBezTo>
                    <a:pt x="131" y="222"/>
                    <a:pt x="133" y="221"/>
                    <a:pt x="134" y="221"/>
                  </a:cubicBezTo>
                  <a:cubicBezTo>
                    <a:pt x="136" y="221"/>
                    <a:pt x="135" y="220"/>
                    <a:pt x="136" y="220"/>
                  </a:cubicBezTo>
                  <a:cubicBezTo>
                    <a:pt x="136" y="219"/>
                    <a:pt x="136" y="219"/>
                    <a:pt x="137" y="219"/>
                  </a:cubicBezTo>
                  <a:cubicBezTo>
                    <a:pt x="138" y="218"/>
                    <a:pt x="137" y="215"/>
                    <a:pt x="138" y="213"/>
                  </a:cubicBezTo>
                  <a:cubicBezTo>
                    <a:pt x="137" y="213"/>
                    <a:pt x="139" y="211"/>
                    <a:pt x="139" y="211"/>
                  </a:cubicBezTo>
                  <a:cubicBezTo>
                    <a:pt x="140" y="211"/>
                    <a:pt x="141" y="210"/>
                    <a:pt x="142" y="210"/>
                  </a:cubicBezTo>
                  <a:cubicBezTo>
                    <a:pt x="142" y="209"/>
                    <a:pt x="145" y="208"/>
                    <a:pt x="146" y="207"/>
                  </a:cubicBezTo>
                  <a:cubicBezTo>
                    <a:pt x="147" y="205"/>
                    <a:pt x="148" y="205"/>
                    <a:pt x="148" y="203"/>
                  </a:cubicBezTo>
                  <a:cubicBezTo>
                    <a:pt x="149" y="203"/>
                    <a:pt x="149" y="199"/>
                    <a:pt x="149" y="198"/>
                  </a:cubicBezTo>
                  <a:cubicBezTo>
                    <a:pt x="150" y="198"/>
                    <a:pt x="150" y="194"/>
                    <a:pt x="150" y="194"/>
                  </a:cubicBezTo>
                  <a:cubicBezTo>
                    <a:pt x="150" y="194"/>
                    <a:pt x="152" y="191"/>
                    <a:pt x="152" y="190"/>
                  </a:cubicBezTo>
                  <a:cubicBezTo>
                    <a:pt x="155" y="188"/>
                    <a:pt x="155" y="183"/>
                    <a:pt x="152" y="181"/>
                  </a:cubicBezTo>
                  <a:cubicBezTo>
                    <a:pt x="151" y="179"/>
                    <a:pt x="150" y="179"/>
                    <a:pt x="148" y="178"/>
                  </a:cubicBezTo>
                  <a:cubicBezTo>
                    <a:pt x="147" y="179"/>
                    <a:pt x="147" y="178"/>
                    <a:pt x="146" y="178"/>
                  </a:cubicBezTo>
                  <a:cubicBezTo>
                    <a:pt x="144" y="178"/>
                    <a:pt x="144" y="179"/>
                    <a:pt x="142" y="179"/>
                  </a:cubicBezTo>
                  <a:cubicBezTo>
                    <a:pt x="143" y="178"/>
                    <a:pt x="143" y="176"/>
                    <a:pt x="141" y="175"/>
                  </a:cubicBezTo>
                  <a:cubicBezTo>
                    <a:pt x="141" y="177"/>
                    <a:pt x="139" y="176"/>
                    <a:pt x="140" y="175"/>
                  </a:cubicBezTo>
                  <a:cubicBezTo>
                    <a:pt x="139" y="175"/>
                    <a:pt x="138" y="174"/>
                    <a:pt x="137" y="174"/>
                  </a:cubicBezTo>
                  <a:cubicBezTo>
                    <a:pt x="137" y="176"/>
                    <a:pt x="134" y="174"/>
                    <a:pt x="135" y="174"/>
                  </a:cubicBezTo>
                  <a:cubicBezTo>
                    <a:pt x="135" y="174"/>
                    <a:pt x="135" y="171"/>
                    <a:pt x="135" y="171"/>
                  </a:cubicBezTo>
                  <a:cubicBezTo>
                    <a:pt x="135" y="170"/>
                    <a:pt x="135" y="168"/>
                    <a:pt x="134" y="168"/>
                  </a:cubicBezTo>
                  <a:cubicBezTo>
                    <a:pt x="133" y="166"/>
                    <a:pt x="134" y="167"/>
                    <a:pt x="133" y="165"/>
                  </a:cubicBezTo>
                  <a:cubicBezTo>
                    <a:pt x="132" y="165"/>
                    <a:pt x="132" y="165"/>
                    <a:pt x="132" y="165"/>
                  </a:cubicBezTo>
                  <a:cubicBezTo>
                    <a:pt x="131" y="165"/>
                    <a:pt x="130" y="163"/>
                    <a:pt x="130" y="164"/>
                  </a:cubicBezTo>
                  <a:cubicBezTo>
                    <a:pt x="129" y="164"/>
                    <a:pt x="128" y="164"/>
                    <a:pt x="127" y="163"/>
                  </a:cubicBezTo>
                  <a:cubicBezTo>
                    <a:pt x="125" y="163"/>
                    <a:pt x="126" y="163"/>
                    <a:pt x="125" y="162"/>
                  </a:cubicBezTo>
                  <a:cubicBezTo>
                    <a:pt x="125" y="161"/>
                    <a:pt x="124" y="161"/>
                    <a:pt x="124" y="161"/>
                  </a:cubicBezTo>
                  <a:cubicBezTo>
                    <a:pt x="123" y="160"/>
                    <a:pt x="123" y="160"/>
                    <a:pt x="122" y="159"/>
                  </a:cubicBezTo>
                  <a:cubicBezTo>
                    <a:pt x="122" y="159"/>
                    <a:pt x="122" y="159"/>
                    <a:pt x="122" y="159"/>
                  </a:cubicBezTo>
                  <a:cubicBezTo>
                    <a:pt x="122" y="159"/>
                    <a:pt x="122" y="158"/>
                    <a:pt x="121" y="158"/>
                  </a:cubicBezTo>
                  <a:cubicBezTo>
                    <a:pt x="121" y="158"/>
                    <a:pt x="120" y="157"/>
                    <a:pt x="120" y="158"/>
                  </a:cubicBezTo>
                  <a:cubicBezTo>
                    <a:pt x="119" y="158"/>
                    <a:pt x="117" y="158"/>
                    <a:pt x="115" y="158"/>
                  </a:cubicBezTo>
                  <a:cubicBezTo>
                    <a:pt x="113" y="158"/>
                    <a:pt x="113" y="155"/>
                    <a:pt x="112" y="154"/>
                  </a:cubicBezTo>
                  <a:cubicBezTo>
                    <a:pt x="111" y="155"/>
                    <a:pt x="110" y="156"/>
                    <a:pt x="109" y="156"/>
                  </a:cubicBezTo>
                  <a:cubicBezTo>
                    <a:pt x="109" y="155"/>
                    <a:pt x="109" y="155"/>
                    <a:pt x="108" y="155"/>
                  </a:cubicBezTo>
                  <a:cubicBezTo>
                    <a:pt x="108" y="155"/>
                    <a:pt x="107" y="156"/>
                    <a:pt x="107" y="156"/>
                  </a:cubicBezTo>
                  <a:cubicBezTo>
                    <a:pt x="107" y="156"/>
                    <a:pt x="106" y="157"/>
                    <a:pt x="105" y="157"/>
                  </a:cubicBezTo>
                  <a:cubicBezTo>
                    <a:pt x="105" y="156"/>
                    <a:pt x="105" y="157"/>
                    <a:pt x="104" y="157"/>
                  </a:cubicBezTo>
                  <a:cubicBezTo>
                    <a:pt x="103" y="157"/>
                    <a:pt x="105" y="161"/>
                    <a:pt x="101" y="161"/>
                  </a:cubicBezTo>
                  <a:cubicBezTo>
                    <a:pt x="102" y="160"/>
                    <a:pt x="101" y="158"/>
                    <a:pt x="100" y="158"/>
                  </a:cubicBezTo>
                  <a:cubicBezTo>
                    <a:pt x="100" y="160"/>
                    <a:pt x="97" y="160"/>
                    <a:pt x="96" y="159"/>
                  </a:cubicBezTo>
                  <a:cubicBezTo>
                    <a:pt x="96" y="158"/>
                    <a:pt x="95" y="157"/>
                    <a:pt x="94" y="157"/>
                  </a:cubicBezTo>
                  <a:cubicBezTo>
                    <a:pt x="94" y="156"/>
                    <a:pt x="94" y="154"/>
                    <a:pt x="94" y="153"/>
                  </a:cubicBezTo>
                  <a:cubicBezTo>
                    <a:pt x="92" y="153"/>
                    <a:pt x="94" y="149"/>
                    <a:pt x="92" y="149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1" y="149"/>
                    <a:pt x="89" y="150"/>
                    <a:pt x="88" y="149"/>
                  </a:cubicBezTo>
                  <a:cubicBezTo>
                    <a:pt x="88" y="148"/>
                    <a:pt x="87" y="148"/>
                    <a:pt x="87" y="146"/>
                  </a:cubicBezTo>
                  <a:cubicBezTo>
                    <a:pt x="87" y="145"/>
                    <a:pt x="88" y="144"/>
                    <a:pt x="88" y="143"/>
                  </a:cubicBezTo>
                  <a:cubicBezTo>
                    <a:pt x="89" y="143"/>
                    <a:pt x="89" y="141"/>
                    <a:pt x="90" y="141"/>
                  </a:cubicBezTo>
                  <a:cubicBezTo>
                    <a:pt x="91" y="141"/>
                    <a:pt x="89" y="139"/>
                    <a:pt x="89" y="140"/>
                  </a:cubicBezTo>
                  <a:cubicBezTo>
                    <a:pt x="89" y="140"/>
                    <a:pt x="87" y="141"/>
                    <a:pt x="87" y="141"/>
                  </a:cubicBezTo>
                  <a:cubicBezTo>
                    <a:pt x="87" y="141"/>
                    <a:pt x="85" y="143"/>
                    <a:pt x="85" y="142"/>
                  </a:cubicBezTo>
                  <a:cubicBezTo>
                    <a:pt x="84" y="142"/>
                    <a:pt x="83" y="144"/>
                    <a:pt x="84" y="144"/>
                  </a:cubicBezTo>
                  <a:cubicBezTo>
                    <a:pt x="84" y="145"/>
                    <a:pt x="83" y="146"/>
                    <a:pt x="83" y="146"/>
                  </a:cubicBezTo>
                  <a:cubicBezTo>
                    <a:pt x="81" y="146"/>
                    <a:pt x="82" y="146"/>
                    <a:pt x="82" y="145"/>
                  </a:cubicBezTo>
                  <a:cubicBezTo>
                    <a:pt x="80" y="145"/>
                    <a:pt x="79" y="142"/>
                    <a:pt x="78" y="142"/>
                  </a:cubicBezTo>
                  <a:cubicBezTo>
                    <a:pt x="78" y="141"/>
                    <a:pt x="76" y="140"/>
                    <a:pt x="76" y="138"/>
                  </a:cubicBezTo>
                  <a:cubicBezTo>
                    <a:pt x="76" y="138"/>
                    <a:pt x="76" y="132"/>
                    <a:pt x="76" y="132"/>
                  </a:cubicBezTo>
                  <a:cubicBezTo>
                    <a:pt x="76" y="129"/>
                    <a:pt x="78" y="127"/>
                    <a:pt x="81" y="127"/>
                  </a:cubicBezTo>
                  <a:cubicBezTo>
                    <a:pt x="83" y="127"/>
                    <a:pt x="83" y="128"/>
                    <a:pt x="84" y="128"/>
                  </a:cubicBezTo>
                  <a:cubicBezTo>
                    <a:pt x="85" y="128"/>
                    <a:pt x="86" y="128"/>
                    <a:pt x="87" y="127"/>
                  </a:cubicBezTo>
                  <a:cubicBezTo>
                    <a:pt x="87" y="127"/>
                    <a:pt x="86" y="126"/>
                    <a:pt x="86" y="126"/>
                  </a:cubicBezTo>
                  <a:cubicBezTo>
                    <a:pt x="87" y="126"/>
                    <a:pt x="90" y="126"/>
                    <a:pt x="91" y="127"/>
                  </a:cubicBezTo>
                  <a:cubicBezTo>
                    <a:pt x="92" y="127"/>
                    <a:pt x="93" y="126"/>
                    <a:pt x="94" y="127"/>
                  </a:cubicBezTo>
                  <a:cubicBezTo>
                    <a:pt x="95" y="128"/>
                    <a:pt x="96" y="130"/>
                    <a:pt x="96" y="131"/>
                  </a:cubicBezTo>
                  <a:cubicBezTo>
                    <a:pt x="95" y="131"/>
                    <a:pt x="97" y="133"/>
                    <a:pt x="97" y="133"/>
                  </a:cubicBezTo>
                  <a:cubicBezTo>
                    <a:pt x="99" y="133"/>
                    <a:pt x="98" y="132"/>
                    <a:pt x="98" y="131"/>
                  </a:cubicBezTo>
                  <a:cubicBezTo>
                    <a:pt x="98" y="129"/>
                    <a:pt x="97" y="126"/>
                    <a:pt x="97" y="125"/>
                  </a:cubicBezTo>
                  <a:cubicBezTo>
                    <a:pt x="97" y="122"/>
                    <a:pt x="99" y="123"/>
                    <a:pt x="100" y="120"/>
                  </a:cubicBezTo>
                  <a:cubicBezTo>
                    <a:pt x="102" y="120"/>
                    <a:pt x="102" y="117"/>
                    <a:pt x="104" y="116"/>
                  </a:cubicBezTo>
                  <a:cubicBezTo>
                    <a:pt x="104" y="116"/>
                    <a:pt x="104" y="113"/>
                    <a:pt x="104" y="113"/>
                  </a:cubicBezTo>
                  <a:cubicBezTo>
                    <a:pt x="105" y="112"/>
                    <a:pt x="105" y="112"/>
                    <a:pt x="106" y="111"/>
                  </a:cubicBezTo>
                  <a:cubicBezTo>
                    <a:pt x="106" y="111"/>
                    <a:pt x="108" y="109"/>
                    <a:pt x="108" y="109"/>
                  </a:cubicBezTo>
                  <a:cubicBezTo>
                    <a:pt x="109" y="108"/>
                    <a:pt x="110" y="106"/>
                    <a:pt x="111" y="105"/>
                  </a:cubicBezTo>
                  <a:cubicBezTo>
                    <a:pt x="111" y="105"/>
                    <a:pt x="112" y="104"/>
                    <a:pt x="113" y="103"/>
                  </a:cubicBezTo>
                  <a:cubicBezTo>
                    <a:pt x="114" y="103"/>
                    <a:pt x="115" y="103"/>
                    <a:pt x="116" y="103"/>
                  </a:cubicBezTo>
                  <a:cubicBezTo>
                    <a:pt x="116" y="103"/>
                    <a:pt x="116" y="103"/>
                    <a:pt x="117" y="104"/>
                  </a:cubicBezTo>
                  <a:cubicBezTo>
                    <a:pt x="117" y="104"/>
                    <a:pt x="116" y="104"/>
                    <a:pt x="115" y="104"/>
                  </a:cubicBezTo>
                  <a:cubicBezTo>
                    <a:pt x="115" y="105"/>
                    <a:pt x="114" y="105"/>
                    <a:pt x="117" y="105"/>
                  </a:cubicBezTo>
                  <a:cubicBezTo>
                    <a:pt x="117" y="104"/>
                    <a:pt x="118" y="104"/>
                    <a:pt x="118" y="104"/>
                  </a:cubicBezTo>
                  <a:cubicBezTo>
                    <a:pt x="118" y="103"/>
                    <a:pt x="120" y="103"/>
                    <a:pt x="120" y="103"/>
                  </a:cubicBezTo>
                  <a:cubicBezTo>
                    <a:pt x="119" y="102"/>
                    <a:pt x="118" y="102"/>
                    <a:pt x="117" y="101"/>
                  </a:cubicBezTo>
                  <a:cubicBezTo>
                    <a:pt x="117" y="100"/>
                    <a:pt x="115" y="98"/>
                    <a:pt x="118" y="98"/>
                  </a:cubicBezTo>
                  <a:cubicBezTo>
                    <a:pt x="118" y="97"/>
                    <a:pt x="117" y="98"/>
                    <a:pt x="117" y="97"/>
                  </a:cubicBezTo>
                  <a:cubicBezTo>
                    <a:pt x="116" y="98"/>
                    <a:pt x="116" y="99"/>
                    <a:pt x="114" y="99"/>
                  </a:cubicBezTo>
                  <a:cubicBezTo>
                    <a:pt x="112" y="99"/>
                    <a:pt x="111" y="101"/>
                    <a:pt x="109" y="101"/>
                  </a:cubicBezTo>
                  <a:cubicBezTo>
                    <a:pt x="109" y="99"/>
                    <a:pt x="113" y="95"/>
                    <a:pt x="114" y="95"/>
                  </a:cubicBezTo>
                  <a:cubicBezTo>
                    <a:pt x="118" y="94"/>
                    <a:pt x="123" y="97"/>
                    <a:pt x="124" y="92"/>
                  </a:cubicBezTo>
                  <a:cubicBezTo>
                    <a:pt x="125" y="93"/>
                    <a:pt x="128" y="94"/>
                    <a:pt x="128" y="92"/>
                  </a:cubicBezTo>
                  <a:cubicBezTo>
                    <a:pt x="128" y="92"/>
                    <a:pt x="127" y="91"/>
                    <a:pt x="128" y="91"/>
                  </a:cubicBezTo>
                  <a:cubicBezTo>
                    <a:pt x="128" y="90"/>
                    <a:pt x="127" y="89"/>
                    <a:pt x="126" y="89"/>
                  </a:cubicBezTo>
                  <a:cubicBezTo>
                    <a:pt x="126" y="87"/>
                    <a:pt x="125" y="89"/>
                    <a:pt x="124" y="89"/>
                  </a:cubicBezTo>
                  <a:cubicBezTo>
                    <a:pt x="124" y="88"/>
                    <a:pt x="124" y="88"/>
                    <a:pt x="124" y="87"/>
                  </a:cubicBezTo>
                  <a:cubicBezTo>
                    <a:pt x="124" y="86"/>
                    <a:pt x="121" y="85"/>
                    <a:pt x="121" y="84"/>
                  </a:cubicBezTo>
                  <a:cubicBezTo>
                    <a:pt x="120" y="84"/>
                    <a:pt x="118" y="79"/>
                    <a:pt x="118" y="80"/>
                  </a:cubicBezTo>
                  <a:cubicBezTo>
                    <a:pt x="118" y="81"/>
                    <a:pt x="117" y="82"/>
                    <a:pt x="116" y="82"/>
                  </a:cubicBezTo>
                  <a:cubicBezTo>
                    <a:pt x="116" y="83"/>
                    <a:pt x="114" y="83"/>
                    <a:pt x="113" y="83"/>
                  </a:cubicBezTo>
                  <a:cubicBezTo>
                    <a:pt x="113" y="82"/>
                    <a:pt x="114" y="83"/>
                    <a:pt x="114" y="82"/>
                  </a:cubicBezTo>
                  <a:cubicBezTo>
                    <a:pt x="113" y="82"/>
                    <a:pt x="113" y="81"/>
                    <a:pt x="113" y="81"/>
                  </a:cubicBezTo>
                  <a:cubicBezTo>
                    <a:pt x="113" y="81"/>
                    <a:pt x="110" y="78"/>
                    <a:pt x="110" y="78"/>
                  </a:cubicBezTo>
                  <a:cubicBezTo>
                    <a:pt x="107" y="78"/>
                    <a:pt x="109" y="77"/>
                    <a:pt x="107" y="76"/>
                  </a:cubicBezTo>
                  <a:cubicBezTo>
                    <a:pt x="106" y="78"/>
                    <a:pt x="104" y="77"/>
                    <a:pt x="102" y="77"/>
                  </a:cubicBezTo>
                  <a:cubicBezTo>
                    <a:pt x="102" y="77"/>
                    <a:pt x="101" y="76"/>
                    <a:pt x="100" y="77"/>
                  </a:cubicBezTo>
                  <a:cubicBezTo>
                    <a:pt x="101" y="78"/>
                    <a:pt x="102" y="81"/>
                    <a:pt x="100" y="81"/>
                  </a:cubicBezTo>
                  <a:cubicBezTo>
                    <a:pt x="100" y="82"/>
                    <a:pt x="101" y="81"/>
                    <a:pt x="102" y="82"/>
                  </a:cubicBezTo>
                  <a:cubicBezTo>
                    <a:pt x="103" y="83"/>
                    <a:pt x="102" y="85"/>
                    <a:pt x="102" y="86"/>
                  </a:cubicBezTo>
                  <a:cubicBezTo>
                    <a:pt x="104" y="87"/>
                    <a:pt x="100" y="89"/>
                    <a:pt x="100" y="88"/>
                  </a:cubicBezTo>
                  <a:cubicBezTo>
                    <a:pt x="99" y="88"/>
                    <a:pt x="99" y="90"/>
                    <a:pt x="100" y="90"/>
                  </a:cubicBezTo>
                  <a:cubicBezTo>
                    <a:pt x="100" y="91"/>
                    <a:pt x="99" y="92"/>
                    <a:pt x="100" y="92"/>
                  </a:cubicBezTo>
                  <a:cubicBezTo>
                    <a:pt x="100" y="94"/>
                    <a:pt x="98" y="94"/>
                    <a:pt x="97" y="93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97" y="92"/>
                    <a:pt x="96" y="90"/>
                    <a:pt x="97" y="90"/>
                  </a:cubicBezTo>
                  <a:cubicBezTo>
                    <a:pt x="96" y="90"/>
                    <a:pt x="94" y="86"/>
                    <a:pt x="94" y="88"/>
                  </a:cubicBezTo>
                  <a:cubicBezTo>
                    <a:pt x="93" y="88"/>
                    <a:pt x="91" y="88"/>
                    <a:pt x="91" y="86"/>
                  </a:cubicBezTo>
                  <a:cubicBezTo>
                    <a:pt x="91" y="86"/>
                    <a:pt x="90" y="86"/>
                    <a:pt x="90" y="86"/>
                  </a:cubicBezTo>
                  <a:cubicBezTo>
                    <a:pt x="87" y="85"/>
                    <a:pt x="86" y="85"/>
                    <a:pt x="83" y="84"/>
                  </a:cubicBezTo>
                  <a:cubicBezTo>
                    <a:pt x="84" y="83"/>
                    <a:pt x="81" y="81"/>
                    <a:pt x="80" y="80"/>
                  </a:cubicBezTo>
                  <a:cubicBezTo>
                    <a:pt x="80" y="78"/>
                    <a:pt x="79" y="75"/>
                    <a:pt x="82" y="75"/>
                  </a:cubicBezTo>
                  <a:cubicBezTo>
                    <a:pt x="82" y="75"/>
                    <a:pt x="85" y="74"/>
                    <a:pt x="85" y="74"/>
                  </a:cubicBezTo>
                  <a:cubicBezTo>
                    <a:pt x="86" y="72"/>
                    <a:pt x="87" y="74"/>
                    <a:pt x="88" y="72"/>
                  </a:cubicBezTo>
                  <a:cubicBezTo>
                    <a:pt x="89" y="71"/>
                    <a:pt x="90" y="70"/>
                    <a:pt x="92" y="70"/>
                  </a:cubicBezTo>
                  <a:cubicBezTo>
                    <a:pt x="91" y="72"/>
                    <a:pt x="91" y="74"/>
                    <a:pt x="89" y="74"/>
                  </a:cubicBezTo>
                  <a:cubicBezTo>
                    <a:pt x="90" y="75"/>
                    <a:pt x="93" y="74"/>
                    <a:pt x="95" y="74"/>
                  </a:cubicBezTo>
                  <a:cubicBezTo>
                    <a:pt x="95" y="74"/>
                    <a:pt x="97" y="74"/>
                    <a:pt x="97" y="74"/>
                  </a:cubicBezTo>
                  <a:cubicBezTo>
                    <a:pt x="96" y="73"/>
                    <a:pt x="91" y="72"/>
                    <a:pt x="93" y="70"/>
                  </a:cubicBezTo>
                  <a:cubicBezTo>
                    <a:pt x="93" y="69"/>
                    <a:pt x="96" y="69"/>
                    <a:pt x="96" y="68"/>
                  </a:cubicBezTo>
                  <a:cubicBezTo>
                    <a:pt x="96" y="67"/>
                    <a:pt x="96" y="65"/>
                    <a:pt x="96" y="65"/>
                  </a:cubicBezTo>
                  <a:cubicBezTo>
                    <a:pt x="95" y="64"/>
                    <a:pt x="94" y="65"/>
                    <a:pt x="93" y="65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5"/>
                    <a:pt x="92" y="64"/>
                    <a:pt x="91" y="64"/>
                  </a:cubicBezTo>
                  <a:cubicBezTo>
                    <a:pt x="91" y="64"/>
                    <a:pt x="92" y="65"/>
                    <a:pt x="91" y="65"/>
                  </a:cubicBezTo>
                  <a:cubicBezTo>
                    <a:pt x="91" y="67"/>
                    <a:pt x="91" y="69"/>
                    <a:pt x="89" y="69"/>
                  </a:cubicBezTo>
                  <a:cubicBezTo>
                    <a:pt x="89" y="68"/>
                    <a:pt x="88" y="66"/>
                    <a:pt x="87" y="65"/>
                  </a:cubicBezTo>
                  <a:cubicBezTo>
                    <a:pt x="87" y="69"/>
                    <a:pt x="83" y="64"/>
                    <a:pt x="83" y="63"/>
                  </a:cubicBezTo>
                  <a:cubicBezTo>
                    <a:pt x="82" y="62"/>
                    <a:pt x="82" y="61"/>
                    <a:pt x="81" y="61"/>
                  </a:cubicBezTo>
                  <a:cubicBezTo>
                    <a:pt x="80" y="63"/>
                    <a:pt x="79" y="61"/>
                    <a:pt x="78" y="63"/>
                  </a:cubicBezTo>
                  <a:cubicBezTo>
                    <a:pt x="77" y="64"/>
                    <a:pt x="78" y="64"/>
                    <a:pt x="77" y="65"/>
                  </a:cubicBezTo>
                  <a:cubicBezTo>
                    <a:pt x="76" y="65"/>
                    <a:pt x="74" y="65"/>
                    <a:pt x="74" y="66"/>
                  </a:cubicBezTo>
                  <a:cubicBezTo>
                    <a:pt x="75" y="66"/>
                    <a:pt x="75" y="66"/>
                    <a:pt x="75" y="67"/>
                  </a:cubicBezTo>
                  <a:cubicBezTo>
                    <a:pt x="77" y="67"/>
                    <a:pt x="74" y="68"/>
                    <a:pt x="74" y="68"/>
                  </a:cubicBezTo>
                  <a:cubicBezTo>
                    <a:pt x="73" y="68"/>
                    <a:pt x="72" y="69"/>
                    <a:pt x="71" y="69"/>
                  </a:cubicBezTo>
                  <a:cubicBezTo>
                    <a:pt x="70" y="68"/>
                    <a:pt x="68" y="68"/>
                    <a:pt x="67" y="68"/>
                  </a:cubicBezTo>
                  <a:cubicBezTo>
                    <a:pt x="65" y="67"/>
                    <a:pt x="66" y="66"/>
                    <a:pt x="65" y="66"/>
                  </a:cubicBezTo>
                  <a:cubicBezTo>
                    <a:pt x="63" y="64"/>
                    <a:pt x="68" y="65"/>
                    <a:pt x="68" y="65"/>
                  </a:cubicBezTo>
                  <a:cubicBezTo>
                    <a:pt x="69" y="65"/>
                    <a:pt x="71" y="67"/>
                    <a:pt x="70" y="64"/>
                  </a:cubicBezTo>
                  <a:cubicBezTo>
                    <a:pt x="71" y="64"/>
                    <a:pt x="71" y="65"/>
                    <a:pt x="72" y="65"/>
                  </a:cubicBezTo>
                  <a:cubicBezTo>
                    <a:pt x="71" y="63"/>
                    <a:pt x="70" y="64"/>
                    <a:pt x="69" y="64"/>
                  </a:cubicBezTo>
                  <a:cubicBezTo>
                    <a:pt x="69" y="63"/>
                    <a:pt x="68" y="61"/>
                    <a:pt x="68" y="61"/>
                  </a:cubicBezTo>
                  <a:cubicBezTo>
                    <a:pt x="67" y="60"/>
                    <a:pt x="67" y="60"/>
                    <a:pt x="67" y="59"/>
                  </a:cubicBezTo>
                  <a:cubicBezTo>
                    <a:pt x="67" y="59"/>
                    <a:pt x="65" y="60"/>
                    <a:pt x="65" y="60"/>
                  </a:cubicBezTo>
                  <a:cubicBezTo>
                    <a:pt x="86" y="40"/>
                    <a:pt x="114" y="28"/>
                    <a:pt x="144" y="28"/>
                  </a:cubicBezTo>
                  <a:cubicBezTo>
                    <a:pt x="180" y="28"/>
                    <a:pt x="211" y="44"/>
                    <a:pt x="233" y="70"/>
                  </a:cubicBezTo>
                  <a:cubicBezTo>
                    <a:pt x="232" y="72"/>
                    <a:pt x="230" y="70"/>
                    <a:pt x="230" y="72"/>
                  </a:cubicBezTo>
                  <a:cubicBezTo>
                    <a:pt x="229" y="72"/>
                    <a:pt x="229" y="73"/>
                    <a:pt x="230" y="73"/>
                  </a:cubicBezTo>
                  <a:cubicBezTo>
                    <a:pt x="230" y="75"/>
                    <a:pt x="228" y="75"/>
                    <a:pt x="228" y="73"/>
                  </a:cubicBezTo>
                  <a:cubicBezTo>
                    <a:pt x="227" y="73"/>
                    <a:pt x="226" y="74"/>
                    <a:pt x="225" y="74"/>
                  </a:cubicBezTo>
                  <a:cubicBezTo>
                    <a:pt x="225" y="73"/>
                    <a:pt x="223" y="71"/>
                    <a:pt x="222" y="71"/>
                  </a:cubicBezTo>
                  <a:cubicBezTo>
                    <a:pt x="222" y="70"/>
                    <a:pt x="222" y="71"/>
                    <a:pt x="222" y="70"/>
                  </a:cubicBezTo>
                  <a:cubicBezTo>
                    <a:pt x="225" y="70"/>
                    <a:pt x="229" y="69"/>
                    <a:pt x="231" y="69"/>
                  </a:cubicBezTo>
                  <a:cubicBezTo>
                    <a:pt x="231" y="68"/>
                    <a:pt x="226" y="65"/>
                    <a:pt x="225" y="66"/>
                  </a:cubicBezTo>
                  <a:cubicBezTo>
                    <a:pt x="224" y="66"/>
                    <a:pt x="222" y="65"/>
                    <a:pt x="221" y="65"/>
                  </a:cubicBezTo>
                  <a:cubicBezTo>
                    <a:pt x="221" y="65"/>
                    <a:pt x="214" y="65"/>
                    <a:pt x="213" y="65"/>
                  </a:cubicBezTo>
                  <a:cubicBezTo>
                    <a:pt x="213" y="63"/>
                    <a:pt x="203" y="66"/>
                    <a:pt x="202" y="66"/>
                  </a:cubicBezTo>
                  <a:cubicBezTo>
                    <a:pt x="200" y="66"/>
                    <a:pt x="199" y="68"/>
                    <a:pt x="197" y="69"/>
                  </a:cubicBezTo>
                  <a:cubicBezTo>
                    <a:pt x="197" y="69"/>
                    <a:pt x="192" y="73"/>
                    <a:pt x="195" y="73"/>
                  </a:cubicBezTo>
                  <a:cubicBezTo>
                    <a:pt x="194" y="76"/>
                    <a:pt x="187" y="76"/>
                    <a:pt x="187" y="78"/>
                  </a:cubicBezTo>
                  <a:cubicBezTo>
                    <a:pt x="186" y="78"/>
                    <a:pt x="184" y="77"/>
                    <a:pt x="185" y="79"/>
                  </a:cubicBezTo>
                  <a:cubicBezTo>
                    <a:pt x="185" y="79"/>
                    <a:pt x="187" y="82"/>
                    <a:pt x="187" y="82"/>
                  </a:cubicBezTo>
                  <a:cubicBezTo>
                    <a:pt x="189" y="82"/>
                    <a:pt x="190" y="83"/>
                    <a:pt x="192" y="83"/>
                  </a:cubicBezTo>
                  <a:cubicBezTo>
                    <a:pt x="192" y="82"/>
                    <a:pt x="193" y="82"/>
                    <a:pt x="194" y="82"/>
                  </a:cubicBezTo>
                  <a:cubicBezTo>
                    <a:pt x="194" y="83"/>
                    <a:pt x="195" y="86"/>
                    <a:pt x="195" y="86"/>
                  </a:cubicBezTo>
                  <a:cubicBezTo>
                    <a:pt x="195" y="87"/>
                    <a:pt x="196" y="88"/>
                    <a:pt x="194" y="87"/>
                  </a:cubicBezTo>
                  <a:cubicBezTo>
                    <a:pt x="194" y="87"/>
                    <a:pt x="194" y="85"/>
                    <a:pt x="193" y="85"/>
                  </a:cubicBezTo>
                  <a:cubicBezTo>
                    <a:pt x="193" y="83"/>
                    <a:pt x="192" y="86"/>
                    <a:pt x="190" y="85"/>
                  </a:cubicBezTo>
                  <a:cubicBezTo>
                    <a:pt x="190" y="86"/>
                    <a:pt x="190" y="89"/>
                    <a:pt x="191" y="90"/>
                  </a:cubicBezTo>
                  <a:cubicBezTo>
                    <a:pt x="191" y="91"/>
                    <a:pt x="189" y="90"/>
                    <a:pt x="188" y="92"/>
                  </a:cubicBezTo>
                  <a:cubicBezTo>
                    <a:pt x="187" y="92"/>
                    <a:pt x="186" y="94"/>
                    <a:pt x="186" y="92"/>
                  </a:cubicBezTo>
                  <a:cubicBezTo>
                    <a:pt x="184" y="93"/>
                    <a:pt x="186" y="95"/>
                    <a:pt x="183" y="94"/>
                  </a:cubicBezTo>
                  <a:cubicBezTo>
                    <a:pt x="183" y="95"/>
                    <a:pt x="183" y="95"/>
                    <a:pt x="183" y="96"/>
                  </a:cubicBezTo>
                  <a:cubicBezTo>
                    <a:pt x="185" y="96"/>
                    <a:pt x="183" y="97"/>
                    <a:pt x="182" y="97"/>
                  </a:cubicBezTo>
                  <a:cubicBezTo>
                    <a:pt x="182" y="99"/>
                    <a:pt x="181" y="97"/>
                    <a:pt x="180" y="97"/>
                  </a:cubicBezTo>
                  <a:cubicBezTo>
                    <a:pt x="180" y="97"/>
                    <a:pt x="180" y="97"/>
                    <a:pt x="180" y="97"/>
                  </a:cubicBezTo>
                  <a:cubicBezTo>
                    <a:pt x="182" y="99"/>
                    <a:pt x="178" y="98"/>
                    <a:pt x="177" y="98"/>
                  </a:cubicBezTo>
                  <a:cubicBezTo>
                    <a:pt x="176" y="97"/>
                    <a:pt x="177" y="99"/>
                    <a:pt x="178" y="99"/>
                  </a:cubicBezTo>
                  <a:cubicBezTo>
                    <a:pt x="178" y="100"/>
                    <a:pt x="182" y="102"/>
                    <a:pt x="180" y="105"/>
                  </a:cubicBezTo>
                  <a:cubicBezTo>
                    <a:pt x="180" y="105"/>
                    <a:pt x="180" y="106"/>
                    <a:pt x="181" y="106"/>
                  </a:cubicBezTo>
                  <a:cubicBezTo>
                    <a:pt x="181" y="107"/>
                    <a:pt x="179" y="107"/>
                    <a:pt x="177" y="107"/>
                  </a:cubicBezTo>
                  <a:cubicBezTo>
                    <a:pt x="178" y="106"/>
                    <a:pt x="178" y="105"/>
                    <a:pt x="176" y="105"/>
                  </a:cubicBezTo>
                  <a:cubicBezTo>
                    <a:pt x="176" y="107"/>
                    <a:pt x="173" y="106"/>
                    <a:pt x="172" y="106"/>
                  </a:cubicBezTo>
                  <a:cubicBezTo>
                    <a:pt x="172" y="106"/>
                    <a:pt x="172" y="106"/>
                    <a:pt x="171" y="106"/>
                  </a:cubicBezTo>
                  <a:cubicBezTo>
                    <a:pt x="171" y="106"/>
                    <a:pt x="170" y="112"/>
                    <a:pt x="170" y="112"/>
                  </a:cubicBezTo>
                  <a:cubicBezTo>
                    <a:pt x="170" y="115"/>
                    <a:pt x="172" y="116"/>
                    <a:pt x="174" y="117"/>
                  </a:cubicBezTo>
                  <a:cubicBezTo>
                    <a:pt x="174" y="116"/>
                    <a:pt x="179" y="117"/>
                    <a:pt x="180" y="116"/>
                  </a:cubicBezTo>
                  <a:cubicBezTo>
                    <a:pt x="180" y="114"/>
                    <a:pt x="181" y="114"/>
                    <a:pt x="182" y="113"/>
                  </a:cubicBezTo>
                  <a:cubicBezTo>
                    <a:pt x="182" y="112"/>
                    <a:pt x="184" y="106"/>
                    <a:pt x="184" y="106"/>
                  </a:cubicBezTo>
                  <a:cubicBezTo>
                    <a:pt x="184" y="106"/>
                    <a:pt x="189" y="107"/>
                    <a:pt x="190" y="105"/>
                  </a:cubicBezTo>
                  <a:cubicBezTo>
                    <a:pt x="190" y="105"/>
                    <a:pt x="191" y="105"/>
                    <a:pt x="191" y="105"/>
                  </a:cubicBezTo>
                  <a:cubicBezTo>
                    <a:pt x="193" y="105"/>
                    <a:pt x="193" y="107"/>
                    <a:pt x="194" y="107"/>
                  </a:cubicBezTo>
                  <a:cubicBezTo>
                    <a:pt x="195" y="109"/>
                    <a:pt x="197" y="109"/>
                    <a:pt x="198" y="110"/>
                  </a:cubicBezTo>
                  <a:cubicBezTo>
                    <a:pt x="199" y="110"/>
                    <a:pt x="200" y="113"/>
                    <a:pt x="200" y="115"/>
                  </a:cubicBezTo>
                  <a:cubicBezTo>
                    <a:pt x="201" y="114"/>
                    <a:pt x="201" y="113"/>
                    <a:pt x="201" y="112"/>
                  </a:cubicBezTo>
                  <a:cubicBezTo>
                    <a:pt x="200" y="110"/>
                    <a:pt x="202" y="112"/>
                    <a:pt x="203" y="111"/>
                  </a:cubicBezTo>
                  <a:cubicBezTo>
                    <a:pt x="202" y="111"/>
                    <a:pt x="202" y="109"/>
                    <a:pt x="201" y="110"/>
                  </a:cubicBezTo>
                  <a:cubicBezTo>
                    <a:pt x="200" y="109"/>
                    <a:pt x="200" y="109"/>
                    <a:pt x="200" y="108"/>
                  </a:cubicBezTo>
                  <a:cubicBezTo>
                    <a:pt x="198" y="109"/>
                    <a:pt x="198" y="105"/>
                    <a:pt x="196" y="105"/>
                  </a:cubicBezTo>
                  <a:cubicBezTo>
                    <a:pt x="196" y="104"/>
                    <a:pt x="195" y="104"/>
                    <a:pt x="195" y="103"/>
                  </a:cubicBezTo>
                  <a:cubicBezTo>
                    <a:pt x="196" y="101"/>
                    <a:pt x="200" y="106"/>
                    <a:pt x="201" y="106"/>
                  </a:cubicBezTo>
                  <a:cubicBezTo>
                    <a:pt x="201" y="107"/>
                    <a:pt x="203" y="107"/>
                    <a:pt x="203" y="108"/>
                  </a:cubicBezTo>
                  <a:cubicBezTo>
                    <a:pt x="204" y="108"/>
                    <a:pt x="204" y="110"/>
                    <a:pt x="204" y="111"/>
                  </a:cubicBezTo>
                  <a:cubicBezTo>
                    <a:pt x="205" y="111"/>
                    <a:pt x="205" y="112"/>
                    <a:pt x="205" y="112"/>
                  </a:cubicBezTo>
                  <a:cubicBezTo>
                    <a:pt x="207" y="113"/>
                    <a:pt x="206" y="116"/>
                    <a:pt x="208" y="116"/>
                  </a:cubicBezTo>
                  <a:cubicBezTo>
                    <a:pt x="208" y="116"/>
                    <a:pt x="211" y="114"/>
                    <a:pt x="209" y="114"/>
                  </a:cubicBezTo>
                  <a:cubicBezTo>
                    <a:pt x="209" y="113"/>
                    <a:pt x="208" y="109"/>
                    <a:pt x="210" y="110"/>
                  </a:cubicBezTo>
                  <a:cubicBezTo>
                    <a:pt x="211" y="110"/>
                    <a:pt x="212" y="110"/>
                    <a:pt x="213" y="111"/>
                  </a:cubicBezTo>
                  <a:cubicBezTo>
                    <a:pt x="213" y="113"/>
                    <a:pt x="213" y="114"/>
                    <a:pt x="214" y="116"/>
                  </a:cubicBezTo>
                  <a:cubicBezTo>
                    <a:pt x="215" y="118"/>
                    <a:pt x="219" y="116"/>
                    <a:pt x="219" y="117"/>
                  </a:cubicBezTo>
                  <a:cubicBezTo>
                    <a:pt x="220" y="117"/>
                    <a:pt x="222" y="118"/>
                    <a:pt x="222" y="117"/>
                  </a:cubicBezTo>
                  <a:cubicBezTo>
                    <a:pt x="223" y="117"/>
                    <a:pt x="223" y="116"/>
                    <a:pt x="225" y="116"/>
                  </a:cubicBezTo>
                  <a:cubicBezTo>
                    <a:pt x="225" y="118"/>
                    <a:pt x="224" y="119"/>
                    <a:pt x="224" y="120"/>
                  </a:cubicBezTo>
                  <a:cubicBezTo>
                    <a:pt x="224" y="121"/>
                    <a:pt x="223" y="122"/>
                    <a:pt x="223" y="123"/>
                  </a:cubicBezTo>
                  <a:cubicBezTo>
                    <a:pt x="222" y="123"/>
                    <a:pt x="222" y="124"/>
                    <a:pt x="223" y="124"/>
                  </a:cubicBezTo>
                  <a:cubicBezTo>
                    <a:pt x="223" y="126"/>
                    <a:pt x="221" y="126"/>
                    <a:pt x="220" y="126"/>
                  </a:cubicBezTo>
                  <a:cubicBezTo>
                    <a:pt x="220" y="127"/>
                    <a:pt x="223" y="130"/>
                    <a:pt x="224" y="130"/>
                  </a:cubicBezTo>
                  <a:cubicBezTo>
                    <a:pt x="224" y="132"/>
                    <a:pt x="225" y="134"/>
                    <a:pt x="226" y="134"/>
                  </a:cubicBezTo>
                  <a:cubicBezTo>
                    <a:pt x="226" y="135"/>
                    <a:pt x="227" y="138"/>
                    <a:pt x="228" y="138"/>
                  </a:cubicBezTo>
                  <a:cubicBezTo>
                    <a:pt x="228" y="139"/>
                    <a:pt x="232" y="147"/>
                    <a:pt x="231" y="147"/>
                  </a:cubicBezTo>
                  <a:cubicBezTo>
                    <a:pt x="231" y="148"/>
                    <a:pt x="232" y="148"/>
                    <a:pt x="232" y="149"/>
                  </a:cubicBezTo>
                  <a:cubicBezTo>
                    <a:pt x="233" y="149"/>
                    <a:pt x="233" y="153"/>
                    <a:pt x="236" y="153"/>
                  </a:cubicBezTo>
                  <a:cubicBezTo>
                    <a:pt x="237" y="153"/>
                    <a:pt x="239" y="152"/>
                    <a:pt x="240" y="152"/>
                  </a:cubicBezTo>
                  <a:cubicBezTo>
                    <a:pt x="241" y="151"/>
                    <a:pt x="244" y="150"/>
                    <a:pt x="245" y="150"/>
                  </a:cubicBezTo>
                  <a:cubicBezTo>
                    <a:pt x="245" y="149"/>
                    <a:pt x="250" y="146"/>
                    <a:pt x="250" y="146"/>
                  </a:cubicBezTo>
                  <a:cubicBezTo>
                    <a:pt x="251" y="145"/>
                    <a:pt x="252" y="144"/>
                    <a:pt x="252" y="143"/>
                  </a:cubicBezTo>
                  <a:cubicBezTo>
                    <a:pt x="252" y="142"/>
                    <a:pt x="253" y="142"/>
                    <a:pt x="253" y="141"/>
                  </a:cubicBezTo>
                  <a:cubicBezTo>
                    <a:pt x="254" y="140"/>
                    <a:pt x="255" y="137"/>
                    <a:pt x="252" y="137"/>
                  </a:cubicBezTo>
                  <a:cubicBezTo>
                    <a:pt x="253" y="139"/>
                    <a:pt x="251" y="138"/>
                    <a:pt x="251" y="137"/>
                  </a:cubicBezTo>
                  <a:cubicBezTo>
                    <a:pt x="252" y="136"/>
                    <a:pt x="251" y="136"/>
                    <a:pt x="250" y="135"/>
                  </a:cubicBezTo>
                  <a:cubicBezTo>
                    <a:pt x="250" y="135"/>
                    <a:pt x="251" y="134"/>
                    <a:pt x="250" y="133"/>
                  </a:cubicBezTo>
                  <a:cubicBezTo>
                    <a:pt x="249" y="136"/>
                    <a:pt x="247" y="137"/>
                    <a:pt x="245" y="137"/>
                  </a:cubicBezTo>
                  <a:cubicBezTo>
                    <a:pt x="245" y="135"/>
                    <a:pt x="246" y="137"/>
                    <a:pt x="245" y="135"/>
                  </a:cubicBezTo>
                  <a:cubicBezTo>
                    <a:pt x="244" y="134"/>
                    <a:pt x="244" y="134"/>
                    <a:pt x="245" y="133"/>
                  </a:cubicBezTo>
                  <a:cubicBezTo>
                    <a:pt x="244" y="133"/>
                    <a:pt x="244" y="133"/>
                    <a:pt x="244" y="133"/>
                  </a:cubicBezTo>
                  <a:cubicBezTo>
                    <a:pt x="244" y="135"/>
                    <a:pt x="244" y="135"/>
                    <a:pt x="243" y="135"/>
                  </a:cubicBezTo>
                  <a:cubicBezTo>
                    <a:pt x="242" y="134"/>
                    <a:pt x="244" y="134"/>
                    <a:pt x="243" y="133"/>
                  </a:cubicBezTo>
                  <a:cubicBezTo>
                    <a:pt x="242" y="132"/>
                    <a:pt x="242" y="131"/>
                    <a:pt x="242" y="131"/>
                  </a:cubicBezTo>
                  <a:cubicBezTo>
                    <a:pt x="241" y="130"/>
                    <a:pt x="240" y="128"/>
                    <a:pt x="240" y="127"/>
                  </a:cubicBezTo>
                  <a:cubicBezTo>
                    <a:pt x="242" y="125"/>
                    <a:pt x="245" y="130"/>
                    <a:pt x="244" y="131"/>
                  </a:cubicBezTo>
                  <a:cubicBezTo>
                    <a:pt x="245" y="131"/>
                    <a:pt x="245" y="131"/>
                    <a:pt x="245" y="132"/>
                  </a:cubicBezTo>
                  <a:cubicBezTo>
                    <a:pt x="248" y="130"/>
                    <a:pt x="252" y="134"/>
                    <a:pt x="255" y="134"/>
                  </a:cubicBezTo>
                  <a:cubicBezTo>
                    <a:pt x="256" y="134"/>
                    <a:pt x="258" y="135"/>
                    <a:pt x="260" y="135"/>
                  </a:cubicBezTo>
                  <a:cubicBezTo>
                    <a:pt x="260" y="138"/>
                    <a:pt x="260" y="141"/>
                    <a:pt x="260" y="144"/>
                  </a:cubicBezTo>
                  <a:cubicBezTo>
                    <a:pt x="260" y="170"/>
                    <a:pt x="252" y="193"/>
                    <a:pt x="238" y="212"/>
                  </a:cubicBezTo>
                  <a:close/>
                  <a:moveTo>
                    <a:pt x="215" y="108"/>
                  </a:moveTo>
                  <a:cubicBezTo>
                    <a:pt x="215" y="105"/>
                    <a:pt x="216" y="104"/>
                    <a:pt x="218" y="101"/>
                  </a:cubicBezTo>
                  <a:cubicBezTo>
                    <a:pt x="220" y="101"/>
                    <a:pt x="221" y="101"/>
                    <a:pt x="221" y="103"/>
                  </a:cubicBezTo>
                  <a:cubicBezTo>
                    <a:pt x="222" y="103"/>
                    <a:pt x="221" y="105"/>
                    <a:pt x="223" y="104"/>
                  </a:cubicBezTo>
                  <a:cubicBezTo>
                    <a:pt x="223" y="103"/>
                    <a:pt x="224" y="103"/>
                    <a:pt x="225" y="103"/>
                  </a:cubicBezTo>
                  <a:cubicBezTo>
                    <a:pt x="226" y="103"/>
                    <a:pt x="227" y="104"/>
                    <a:pt x="228" y="104"/>
                  </a:cubicBezTo>
                  <a:cubicBezTo>
                    <a:pt x="228" y="106"/>
                    <a:pt x="231" y="106"/>
                    <a:pt x="231" y="109"/>
                  </a:cubicBezTo>
                  <a:cubicBezTo>
                    <a:pt x="233" y="109"/>
                    <a:pt x="229" y="111"/>
                    <a:pt x="229" y="111"/>
                  </a:cubicBezTo>
                  <a:cubicBezTo>
                    <a:pt x="227" y="111"/>
                    <a:pt x="226" y="109"/>
                    <a:pt x="225" y="109"/>
                  </a:cubicBezTo>
                  <a:cubicBezTo>
                    <a:pt x="225" y="111"/>
                    <a:pt x="224" y="109"/>
                    <a:pt x="224" y="109"/>
                  </a:cubicBezTo>
                  <a:cubicBezTo>
                    <a:pt x="224" y="109"/>
                    <a:pt x="217" y="110"/>
                    <a:pt x="215" y="110"/>
                  </a:cubicBezTo>
                  <a:cubicBezTo>
                    <a:pt x="216" y="109"/>
                    <a:pt x="216" y="109"/>
                    <a:pt x="215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Freeform 76"/>
            <p:cNvSpPr/>
            <p:nvPr/>
          </p:nvSpPr>
          <p:spPr bwMode="auto">
            <a:xfrm>
              <a:off x="-645503" y="3219031"/>
              <a:ext cx="7937" cy="3175"/>
            </a:xfrm>
            <a:custGeom>
              <a:avLst/>
              <a:gdLst>
                <a:gd name="T0" fmla="*/ 11 w 12"/>
                <a:gd name="T1" fmla="*/ 1 h 5"/>
                <a:gd name="T2" fmla="*/ 9 w 12"/>
                <a:gd name="T3" fmla="*/ 2 h 5"/>
                <a:gd name="T4" fmla="*/ 6 w 12"/>
                <a:gd name="T5" fmla="*/ 1 h 5"/>
                <a:gd name="T6" fmla="*/ 3 w 12"/>
                <a:gd name="T7" fmla="*/ 2 h 5"/>
                <a:gd name="T8" fmla="*/ 3 w 12"/>
                <a:gd name="T9" fmla="*/ 1 h 5"/>
                <a:gd name="T10" fmla="*/ 3 w 12"/>
                <a:gd name="T11" fmla="*/ 0 h 5"/>
                <a:gd name="T12" fmla="*/ 0 w 12"/>
                <a:gd name="T13" fmla="*/ 1 h 5"/>
                <a:gd name="T14" fmla="*/ 0 w 12"/>
                <a:gd name="T15" fmla="*/ 3 h 5"/>
                <a:gd name="T16" fmla="*/ 4 w 12"/>
                <a:gd name="T17" fmla="*/ 4 h 5"/>
                <a:gd name="T18" fmla="*/ 7 w 12"/>
                <a:gd name="T19" fmla="*/ 4 h 5"/>
                <a:gd name="T20" fmla="*/ 11 w 12"/>
                <a:gd name="T21" fmla="*/ 3 h 5"/>
                <a:gd name="T22" fmla="*/ 11 w 12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5">
                  <a:moveTo>
                    <a:pt x="11" y="1"/>
                  </a:moveTo>
                  <a:cubicBezTo>
                    <a:pt x="10" y="2"/>
                    <a:pt x="10" y="3"/>
                    <a:pt x="9" y="2"/>
                  </a:cubicBezTo>
                  <a:cubicBezTo>
                    <a:pt x="9" y="0"/>
                    <a:pt x="9" y="1"/>
                    <a:pt x="6" y="1"/>
                  </a:cubicBezTo>
                  <a:cubicBezTo>
                    <a:pt x="6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2" y="1"/>
                    <a:pt x="0" y="3"/>
                    <a:pt x="0" y="3"/>
                  </a:cubicBezTo>
                  <a:cubicBezTo>
                    <a:pt x="2" y="4"/>
                    <a:pt x="2" y="4"/>
                    <a:pt x="4" y="4"/>
                  </a:cubicBezTo>
                  <a:cubicBezTo>
                    <a:pt x="4" y="5"/>
                    <a:pt x="7" y="4"/>
                    <a:pt x="7" y="4"/>
                  </a:cubicBezTo>
                  <a:cubicBezTo>
                    <a:pt x="9" y="4"/>
                    <a:pt x="10" y="4"/>
                    <a:pt x="11" y="3"/>
                  </a:cubicBezTo>
                  <a:cubicBezTo>
                    <a:pt x="12" y="2"/>
                    <a:pt x="11" y="2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Freeform 77"/>
            <p:cNvSpPr/>
            <p:nvPr/>
          </p:nvSpPr>
          <p:spPr bwMode="auto">
            <a:xfrm>
              <a:off x="-629628" y="3226968"/>
              <a:ext cx="6350" cy="9525"/>
            </a:xfrm>
            <a:custGeom>
              <a:avLst/>
              <a:gdLst>
                <a:gd name="T0" fmla="*/ 1 w 9"/>
                <a:gd name="T1" fmla="*/ 6 h 12"/>
                <a:gd name="T2" fmla="*/ 3 w 9"/>
                <a:gd name="T3" fmla="*/ 8 h 12"/>
                <a:gd name="T4" fmla="*/ 1 w 9"/>
                <a:gd name="T5" fmla="*/ 9 h 12"/>
                <a:gd name="T6" fmla="*/ 2 w 9"/>
                <a:gd name="T7" fmla="*/ 11 h 12"/>
                <a:gd name="T8" fmla="*/ 3 w 9"/>
                <a:gd name="T9" fmla="*/ 12 h 12"/>
                <a:gd name="T10" fmla="*/ 8 w 9"/>
                <a:gd name="T11" fmla="*/ 10 h 12"/>
                <a:gd name="T12" fmla="*/ 8 w 9"/>
                <a:gd name="T13" fmla="*/ 9 h 12"/>
                <a:gd name="T14" fmla="*/ 7 w 9"/>
                <a:gd name="T15" fmla="*/ 10 h 12"/>
                <a:gd name="T16" fmla="*/ 5 w 9"/>
                <a:gd name="T17" fmla="*/ 7 h 12"/>
                <a:gd name="T18" fmla="*/ 4 w 9"/>
                <a:gd name="T19" fmla="*/ 4 h 12"/>
                <a:gd name="T20" fmla="*/ 5 w 9"/>
                <a:gd name="T21" fmla="*/ 2 h 12"/>
                <a:gd name="T22" fmla="*/ 2 w 9"/>
                <a:gd name="T23" fmla="*/ 3 h 12"/>
                <a:gd name="T24" fmla="*/ 2 w 9"/>
                <a:gd name="T25" fmla="*/ 2 h 12"/>
                <a:gd name="T26" fmla="*/ 2 w 9"/>
                <a:gd name="T27" fmla="*/ 0 h 12"/>
                <a:gd name="T28" fmla="*/ 0 w 9"/>
                <a:gd name="T29" fmla="*/ 3 h 12"/>
                <a:gd name="T30" fmla="*/ 1 w 9"/>
                <a:gd name="T3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" h="12">
                  <a:moveTo>
                    <a:pt x="1" y="6"/>
                  </a:moveTo>
                  <a:cubicBezTo>
                    <a:pt x="2" y="6"/>
                    <a:pt x="3" y="6"/>
                    <a:pt x="3" y="8"/>
                  </a:cubicBezTo>
                  <a:cubicBezTo>
                    <a:pt x="5" y="9"/>
                    <a:pt x="2" y="9"/>
                    <a:pt x="1" y="9"/>
                  </a:cubicBezTo>
                  <a:cubicBezTo>
                    <a:pt x="1" y="10"/>
                    <a:pt x="0" y="12"/>
                    <a:pt x="2" y="11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5" y="12"/>
                    <a:pt x="7" y="12"/>
                    <a:pt x="8" y="10"/>
                  </a:cubicBezTo>
                  <a:cubicBezTo>
                    <a:pt x="9" y="10"/>
                    <a:pt x="9" y="10"/>
                    <a:pt x="8" y="9"/>
                  </a:cubicBezTo>
                  <a:cubicBezTo>
                    <a:pt x="8" y="10"/>
                    <a:pt x="8" y="10"/>
                    <a:pt x="7" y="10"/>
                  </a:cubicBezTo>
                  <a:cubicBezTo>
                    <a:pt x="8" y="8"/>
                    <a:pt x="7" y="7"/>
                    <a:pt x="5" y="7"/>
                  </a:cubicBezTo>
                  <a:cubicBezTo>
                    <a:pt x="6" y="6"/>
                    <a:pt x="5" y="5"/>
                    <a:pt x="4" y="4"/>
                  </a:cubicBezTo>
                  <a:cubicBezTo>
                    <a:pt x="3" y="3"/>
                    <a:pt x="4" y="3"/>
                    <a:pt x="5" y="2"/>
                  </a:cubicBezTo>
                  <a:cubicBezTo>
                    <a:pt x="4" y="2"/>
                    <a:pt x="4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2"/>
                    <a:pt x="4" y="0"/>
                    <a:pt x="2" y="0"/>
                  </a:cubicBezTo>
                  <a:cubicBezTo>
                    <a:pt x="2" y="3"/>
                    <a:pt x="0" y="1"/>
                    <a:pt x="0" y="3"/>
                  </a:cubicBezTo>
                  <a:cubicBezTo>
                    <a:pt x="0" y="4"/>
                    <a:pt x="1" y="4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Freeform 78"/>
            <p:cNvSpPr/>
            <p:nvPr/>
          </p:nvSpPr>
          <p:spPr bwMode="auto">
            <a:xfrm>
              <a:off x="-634391" y="3230143"/>
              <a:ext cx="4762" cy="4762"/>
            </a:xfrm>
            <a:custGeom>
              <a:avLst/>
              <a:gdLst>
                <a:gd name="T0" fmla="*/ 2 w 7"/>
                <a:gd name="T1" fmla="*/ 6 h 6"/>
                <a:gd name="T2" fmla="*/ 6 w 7"/>
                <a:gd name="T3" fmla="*/ 2 h 6"/>
                <a:gd name="T4" fmla="*/ 5 w 7"/>
                <a:gd name="T5" fmla="*/ 1 h 6"/>
                <a:gd name="T6" fmla="*/ 4 w 7"/>
                <a:gd name="T7" fmla="*/ 1 h 6"/>
                <a:gd name="T8" fmla="*/ 4 w 7"/>
                <a:gd name="T9" fmla="*/ 2 h 6"/>
                <a:gd name="T10" fmla="*/ 2 w 7"/>
                <a:gd name="T11" fmla="*/ 3 h 6"/>
                <a:gd name="T12" fmla="*/ 2 w 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2" y="6"/>
                  </a:moveTo>
                  <a:cubicBezTo>
                    <a:pt x="5" y="6"/>
                    <a:pt x="6" y="4"/>
                    <a:pt x="6" y="2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4" y="1"/>
                    <a:pt x="4" y="0"/>
                    <a:pt x="4" y="1"/>
                  </a:cubicBezTo>
                  <a:cubicBezTo>
                    <a:pt x="3" y="1"/>
                    <a:pt x="4" y="2"/>
                    <a:pt x="4" y="2"/>
                  </a:cubicBezTo>
                  <a:cubicBezTo>
                    <a:pt x="4" y="2"/>
                    <a:pt x="0" y="3"/>
                    <a:pt x="2" y="3"/>
                  </a:cubicBezTo>
                  <a:cubicBezTo>
                    <a:pt x="2" y="4"/>
                    <a:pt x="1" y="5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Freeform 79"/>
            <p:cNvSpPr/>
            <p:nvPr/>
          </p:nvSpPr>
          <p:spPr bwMode="auto">
            <a:xfrm>
              <a:off x="-629628" y="3236493"/>
              <a:ext cx="1587" cy="0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Freeform 80"/>
            <p:cNvSpPr/>
            <p:nvPr/>
          </p:nvSpPr>
          <p:spPr bwMode="auto">
            <a:xfrm>
              <a:off x="-667728" y="3241256"/>
              <a:ext cx="0" cy="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Freeform 81"/>
            <p:cNvSpPr/>
            <p:nvPr/>
          </p:nvSpPr>
          <p:spPr bwMode="auto">
            <a:xfrm>
              <a:off x="-618516" y="3244431"/>
              <a:ext cx="1587" cy="1587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1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Freeform 82"/>
            <p:cNvSpPr/>
            <p:nvPr/>
          </p:nvSpPr>
          <p:spPr bwMode="auto">
            <a:xfrm>
              <a:off x="-618516" y="3246018"/>
              <a:ext cx="0" cy="3175"/>
            </a:xfrm>
            <a:custGeom>
              <a:avLst/>
              <a:gdLst>
                <a:gd name="T0" fmla="*/ 1 w 2"/>
                <a:gd name="T1" fmla="*/ 0 h 4"/>
                <a:gd name="T2" fmla="*/ 1 w 2"/>
                <a:gd name="T3" fmla="*/ 1 h 4"/>
                <a:gd name="T4" fmla="*/ 0 w 2"/>
                <a:gd name="T5" fmla="*/ 3 h 4"/>
                <a:gd name="T6" fmla="*/ 1 w 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1" y="1"/>
                    <a:pt x="1" y="2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2" y="4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Freeform 83"/>
            <p:cNvSpPr/>
            <p:nvPr/>
          </p:nvSpPr>
          <p:spPr bwMode="auto">
            <a:xfrm>
              <a:off x="-615341" y="3249193"/>
              <a:ext cx="3175" cy="3175"/>
            </a:xfrm>
            <a:custGeom>
              <a:avLst/>
              <a:gdLst>
                <a:gd name="T0" fmla="*/ 4 w 4"/>
                <a:gd name="T1" fmla="*/ 0 h 3"/>
                <a:gd name="T2" fmla="*/ 2 w 4"/>
                <a:gd name="T3" fmla="*/ 1 h 3"/>
                <a:gd name="T4" fmla="*/ 0 w 4"/>
                <a:gd name="T5" fmla="*/ 1 h 3"/>
                <a:gd name="T6" fmla="*/ 4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1"/>
                    <a:pt x="3" y="1"/>
                    <a:pt x="2" y="1"/>
                  </a:cubicBezTo>
                  <a:cubicBezTo>
                    <a:pt x="1" y="1"/>
                    <a:pt x="1" y="0"/>
                    <a:pt x="0" y="1"/>
                  </a:cubicBezTo>
                  <a:cubicBezTo>
                    <a:pt x="2" y="1"/>
                    <a:pt x="4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Freeform 84"/>
            <p:cNvSpPr/>
            <p:nvPr/>
          </p:nvSpPr>
          <p:spPr bwMode="auto">
            <a:xfrm>
              <a:off x="-640741" y="3250781"/>
              <a:ext cx="60325" cy="79375"/>
            </a:xfrm>
            <a:custGeom>
              <a:avLst/>
              <a:gdLst>
                <a:gd name="T0" fmla="*/ 76 w 84"/>
                <a:gd name="T1" fmla="*/ 41 h 113"/>
                <a:gd name="T2" fmla="*/ 70 w 84"/>
                <a:gd name="T3" fmla="*/ 32 h 113"/>
                <a:gd name="T4" fmla="*/ 65 w 84"/>
                <a:gd name="T5" fmla="*/ 22 h 113"/>
                <a:gd name="T6" fmla="*/ 61 w 84"/>
                <a:gd name="T7" fmla="*/ 14 h 113"/>
                <a:gd name="T8" fmla="*/ 50 w 84"/>
                <a:gd name="T9" fmla="*/ 10 h 113"/>
                <a:gd name="T10" fmla="*/ 42 w 84"/>
                <a:gd name="T11" fmla="*/ 10 h 113"/>
                <a:gd name="T12" fmla="*/ 36 w 84"/>
                <a:gd name="T13" fmla="*/ 8 h 113"/>
                <a:gd name="T14" fmla="*/ 32 w 84"/>
                <a:gd name="T15" fmla="*/ 1 h 113"/>
                <a:gd name="T16" fmla="*/ 20 w 84"/>
                <a:gd name="T17" fmla="*/ 4 h 113"/>
                <a:gd name="T18" fmla="*/ 14 w 84"/>
                <a:gd name="T19" fmla="*/ 5 h 113"/>
                <a:gd name="T20" fmla="*/ 10 w 84"/>
                <a:gd name="T21" fmla="*/ 8 h 113"/>
                <a:gd name="T22" fmla="*/ 9 w 84"/>
                <a:gd name="T23" fmla="*/ 13 h 113"/>
                <a:gd name="T24" fmla="*/ 4 w 84"/>
                <a:gd name="T25" fmla="*/ 18 h 113"/>
                <a:gd name="T26" fmla="*/ 1 w 84"/>
                <a:gd name="T27" fmla="*/ 27 h 113"/>
                <a:gd name="T28" fmla="*/ 1 w 84"/>
                <a:gd name="T29" fmla="*/ 34 h 113"/>
                <a:gd name="T30" fmla="*/ 5 w 84"/>
                <a:gd name="T31" fmla="*/ 45 h 113"/>
                <a:gd name="T32" fmla="*/ 16 w 84"/>
                <a:gd name="T33" fmla="*/ 51 h 113"/>
                <a:gd name="T34" fmla="*/ 32 w 84"/>
                <a:gd name="T35" fmla="*/ 52 h 113"/>
                <a:gd name="T36" fmla="*/ 33 w 84"/>
                <a:gd name="T37" fmla="*/ 64 h 113"/>
                <a:gd name="T38" fmla="*/ 35 w 84"/>
                <a:gd name="T39" fmla="*/ 74 h 113"/>
                <a:gd name="T40" fmla="*/ 35 w 84"/>
                <a:gd name="T41" fmla="*/ 87 h 113"/>
                <a:gd name="T42" fmla="*/ 38 w 84"/>
                <a:gd name="T43" fmla="*/ 97 h 113"/>
                <a:gd name="T44" fmla="*/ 42 w 84"/>
                <a:gd name="T45" fmla="*/ 108 h 113"/>
                <a:gd name="T46" fmla="*/ 48 w 84"/>
                <a:gd name="T47" fmla="*/ 112 h 113"/>
                <a:gd name="T48" fmla="*/ 57 w 84"/>
                <a:gd name="T49" fmla="*/ 107 h 113"/>
                <a:gd name="T50" fmla="*/ 64 w 84"/>
                <a:gd name="T51" fmla="*/ 96 h 113"/>
                <a:gd name="T52" fmla="*/ 67 w 84"/>
                <a:gd name="T53" fmla="*/ 86 h 113"/>
                <a:gd name="T54" fmla="*/ 70 w 84"/>
                <a:gd name="T55" fmla="*/ 80 h 113"/>
                <a:gd name="T56" fmla="*/ 69 w 84"/>
                <a:gd name="T57" fmla="*/ 64 h 113"/>
                <a:gd name="T58" fmla="*/ 76 w 84"/>
                <a:gd name="T59" fmla="*/ 55 h 113"/>
                <a:gd name="T60" fmla="*/ 81 w 84"/>
                <a:gd name="T61" fmla="*/ 49 h 113"/>
                <a:gd name="T62" fmla="*/ 84 w 84"/>
                <a:gd name="T63" fmla="*/ 41 h 113"/>
                <a:gd name="T64" fmla="*/ 76 w 84"/>
                <a:gd name="T65" fmla="*/ 4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" h="113">
                  <a:moveTo>
                    <a:pt x="76" y="42"/>
                  </a:moveTo>
                  <a:cubicBezTo>
                    <a:pt x="74" y="42"/>
                    <a:pt x="76" y="42"/>
                    <a:pt x="76" y="41"/>
                  </a:cubicBezTo>
                  <a:cubicBezTo>
                    <a:pt x="74" y="41"/>
                    <a:pt x="71" y="36"/>
                    <a:pt x="71" y="34"/>
                  </a:cubicBezTo>
                  <a:cubicBezTo>
                    <a:pt x="71" y="34"/>
                    <a:pt x="70" y="32"/>
                    <a:pt x="70" y="32"/>
                  </a:cubicBezTo>
                  <a:cubicBezTo>
                    <a:pt x="70" y="31"/>
                    <a:pt x="68" y="30"/>
                    <a:pt x="69" y="28"/>
                  </a:cubicBezTo>
                  <a:cubicBezTo>
                    <a:pt x="67" y="27"/>
                    <a:pt x="65" y="24"/>
                    <a:pt x="65" y="22"/>
                  </a:cubicBezTo>
                  <a:cubicBezTo>
                    <a:pt x="64" y="22"/>
                    <a:pt x="63" y="19"/>
                    <a:pt x="63" y="18"/>
                  </a:cubicBezTo>
                  <a:cubicBezTo>
                    <a:pt x="62" y="18"/>
                    <a:pt x="61" y="15"/>
                    <a:pt x="61" y="14"/>
                  </a:cubicBezTo>
                  <a:cubicBezTo>
                    <a:pt x="60" y="14"/>
                    <a:pt x="59" y="12"/>
                    <a:pt x="58" y="12"/>
                  </a:cubicBezTo>
                  <a:cubicBezTo>
                    <a:pt x="59" y="10"/>
                    <a:pt x="51" y="10"/>
                    <a:pt x="50" y="10"/>
                  </a:cubicBezTo>
                  <a:cubicBezTo>
                    <a:pt x="50" y="9"/>
                    <a:pt x="49" y="8"/>
                    <a:pt x="48" y="8"/>
                  </a:cubicBezTo>
                  <a:cubicBezTo>
                    <a:pt x="48" y="10"/>
                    <a:pt x="44" y="10"/>
                    <a:pt x="42" y="10"/>
                  </a:cubicBezTo>
                  <a:cubicBezTo>
                    <a:pt x="41" y="10"/>
                    <a:pt x="39" y="10"/>
                    <a:pt x="39" y="8"/>
                  </a:cubicBezTo>
                  <a:cubicBezTo>
                    <a:pt x="38" y="8"/>
                    <a:pt x="37" y="8"/>
                    <a:pt x="36" y="8"/>
                  </a:cubicBezTo>
                  <a:cubicBezTo>
                    <a:pt x="36" y="7"/>
                    <a:pt x="34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2"/>
                    <a:pt x="25" y="0"/>
                    <a:pt x="25" y="1"/>
                  </a:cubicBezTo>
                  <a:cubicBezTo>
                    <a:pt x="24" y="1"/>
                    <a:pt x="20" y="3"/>
                    <a:pt x="20" y="4"/>
                  </a:cubicBezTo>
                  <a:cubicBezTo>
                    <a:pt x="20" y="4"/>
                    <a:pt x="17" y="5"/>
                    <a:pt x="17" y="4"/>
                  </a:cubicBezTo>
                  <a:cubicBezTo>
                    <a:pt x="16" y="4"/>
                    <a:pt x="15" y="4"/>
                    <a:pt x="14" y="5"/>
                  </a:cubicBezTo>
                  <a:cubicBezTo>
                    <a:pt x="14" y="5"/>
                    <a:pt x="13" y="7"/>
                    <a:pt x="12" y="7"/>
                  </a:cubicBezTo>
                  <a:cubicBezTo>
                    <a:pt x="11" y="7"/>
                    <a:pt x="12" y="6"/>
                    <a:pt x="10" y="8"/>
                  </a:cubicBezTo>
                  <a:cubicBezTo>
                    <a:pt x="10" y="9"/>
                    <a:pt x="9" y="12"/>
                    <a:pt x="9" y="12"/>
                  </a:cubicBezTo>
                  <a:cubicBezTo>
                    <a:pt x="9" y="12"/>
                    <a:pt x="9" y="12"/>
                    <a:pt x="9" y="13"/>
                  </a:cubicBezTo>
                  <a:cubicBezTo>
                    <a:pt x="8" y="14"/>
                    <a:pt x="7" y="16"/>
                    <a:pt x="6" y="16"/>
                  </a:cubicBezTo>
                  <a:cubicBezTo>
                    <a:pt x="5" y="18"/>
                    <a:pt x="5" y="16"/>
                    <a:pt x="4" y="18"/>
                  </a:cubicBezTo>
                  <a:cubicBezTo>
                    <a:pt x="4" y="19"/>
                    <a:pt x="3" y="20"/>
                    <a:pt x="3" y="21"/>
                  </a:cubicBezTo>
                  <a:cubicBezTo>
                    <a:pt x="1" y="24"/>
                    <a:pt x="1" y="25"/>
                    <a:pt x="1" y="27"/>
                  </a:cubicBezTo>
                  <a:cubicBezTo>
                    <a:pt x="1" y="28"/>
                    <a:pt x="0" y="29"/>
                    <a:pt x="0" y="30"/>
                  </a:cubicBezTo>
                  <a:cubicBezTo>
                    <a:pt x="1" y="31"/>
                    <a:pt x="1" y="33"/>
                    <a:pt x="1" y="34"/>
                  </a:cubicBezTo>
                  <a:cubicBezTo>
                    <a:pt x="0" y="34"/>
                    <a:pt x="0" y="37"/>
                    <a:pt x="1" y="37"/>
                  </a:cubicBezTo>
                  <a:cubicBezTo>
                    <a:pt x="1" y="39"/>
                    <a:pt x="4" y="44"/>
                    <a:pt x="5" y="45"/>
                  </a:cubicBezTo>
                  <a:cubicBezTo>
                    <a:pt x="5" y="46"/>
                    <a:pt x="8" y="49"/>
                    <a:pt x="10" y="49"/>
                  </a:cubicBezTo>
                  <a:cubicBezTo>
                    <a:pt x="10" y="50"/>
                    <a:pt x="16" y="52"/>
                    <a:pt x="16" y="51"/>
                  </a:cubicBezTo>
                  <a:cubicBezTo>
                    <a:pt x="18" y="51"/>
                    <a:pt x="26" y="49"/>
                    <a:pt x="27" y="52"/>
                  </a:cubicBezTo>
                  <a:cubicBezTo>
                    <a:pt x="30" y="52"/>
                    <a:pt x="30" y="51"/>
                    <a:pt x="32" y="52"/>
                  </a:cubicBezTo>
                  <a:cubicBezTo>
                    <a:pt x="32" y="54"/>
                    <a:pt x="32" y="58"/>
                    <a:pt x="31" y="59"/>
                  </a:cubicBezTo>
                  <a:cubicBezTo>
                    <a:pt x="31" y="61"/>
                    <a:pt x="32" y="63"/>
                    <a:pt x="33" y="64"/>
                  </a:cubicBezTo>
                  <a:cubicBezTo>
                    <a:pt x="33" y="64"/>
                    <a:pt x="34" y="66"/>
                    <a:pt x="35" y="66"/>
                  </a:cubicBezTo>
                  <a:cubicBezTo>
                    <a:pt x="35" y="69"/>
                    <a:pt x="36" y="71"/>
                    <a:pt x="35" y="74"/>
                  </a:cubicBezTo>
                  <a:cubicBezTo>
                    <a:pt x="35" y="77"/>
                    <a:pt x="34" y="79"/>
                    <a:pt x="34" y="82"/>
                  </a:cubicBezTo>
                  <a:cubicBezTo>
                    <a:pt x="34" y="82"/>
                    <a:pt x="35" y="87"/>
                    <a:pt x="35" y="87"/>
                  </a:cubicBezTo>
                  <a:cubicBezTo>
                    <a:pt x="35" y="89"/>
                    <a:pt x="37" y="91"/>
                    <a:pt x="37" y="94"/>
                  </a:cubicBezTo>
                  <a:cubicBezTo>
                    <a:pt x="37" y="94"/>
                    <a:pt x="38" y="97"/>
                    <a:pt x="38" y="97"/>
                  </a:cubicBezTo>
                  <a:cubicBezTo>
                    <a:pt x="37" y="97"/>
                    <a:pt x="41" y="105"/>
                    <a:pt x="41" y="105"/>
                  </a:cubicBezTo>
                  <a:cubicBezTo>
                    <a:pt x="42" y="105"/>
                    <a:pt x="42" y="108"/>
                    <a:pt x="42" y="108"/>
                  </a:cubicBezTo>
                  <a:cubicBezTo>
                    <a:pt x="42" y="109"/>
                    <a:pt x="43" y="111"/>
                    <a:pt x="43" y="112"/>
                  </a:cubicBezTo>
                  <a:cubicBezTo>
                    <a:pt x="44" y="113"/>
                    <a:pt x="47" y="112"/>
                    <a:pt x="48" y="112"/>
                  </a:cubicBezTo>
                  <a:cubicBezTo>
                    <a:pt x="48" y="112"/>
                    <a:pt x="54" y="111"/>
                    <a:pt x="55" y="111"/>
                  </a:cubicBezTo>
                  <a:cubicBezTo>
                    <a:pt x="55" y="110"/>
                    <a:pt x="57" y="107"/>
                    <a:pt x="57" y="107"/>
                  </a:cubicBezTo>
                  <a:cubicBezTo>
                    <a:pt x="57" y="105"/>
                    <a:pt x="61" y="101"/>
                    <a:pt x="62" y="101"/>
                  </a:cubicBezTo>
                  <a:cubicBezTo>
                    <a:pt x="62" y="100"/>
                    <a:pt x="64" y="96"/>
                    <a:pt x="64" y="96"/>
                  </a:cubicBezTo>
                  <a:cubicBezTo>
                    <a:pt x="64" y="93"/>
                    <a:pt x="65" y="91"/>
                    <a:pt x="65" y="88"/>
                  </a:cubicBezTo>
                  <a:cubicBezTo>
                    <a:pt x="65" y="88"/>
                    <a:pt x="66" y="86"/>
                    <a:pt x="67" y="86"/>
                  </a:cubicBezTo>
                  <a:cubicBezTo>
                    <a:pt x="67" y="85"/>
                    <a:pt x="68" y="85"/>
                    <a:pt x="69" y="85"/>
                  </a:cubicBezTo>
                  <a:cubicBezTo>
                    <a:pt x="69" y="83"/>
                    <a:pt x="70" y="82"/>
                    <a:pt x="70" y="80"/>
                  </a:cubicBezTo>
                  <a:cubicBezTo>
                    <a:pt x="71" y="80"/>
                    <a:pt x="69" y="73"/>
                    <a:pt x="69" y="73"/>
                  </a:cubicBezTo>
                  <a:cubicBezTo>
                    <a:pt x="68" y="73"/>
                    <a:pt x="69" y="65"/>
                    <a:pt x="69" y="64"/>
                  </a:cubicBezTo>
                  <a:cubicBezTo>
                    <a:pt x="68" y="64"/>
                    <a:pt x="73" y="59"/>
                    <a:pt x="72" y="59"/>
                  </a:cubicBezTo>
                  <a:cubicBezTo>
                    <a:pt x="73" y="58"/>
                    <a:pt x="75" y="56"/>
                    <a:pt x="76" y="55"/>
                  </a:cubicBezTo>
                  <a:cubicBezTo>
                    <a:pt x="77" y="54"/>
                    <a:pt x="79" y="52"/>
                    <a:pt x="79" y="51"/>
                  </a:cubicBezTo>
                  <a:cubicBezTo>
                    <a:pt x="80" y="51"/>
                    <a:pt x="80" y="50"/>
                    <a:pt x="81" y="49"/>
                  </a:cubicBezTo>
                  <a:cubicBezTo>
                    <a:pt x="81" y="49"/>
                    <a:pt x="81" y="47"/>
                    <a:pt x="82" y="47"/>
                  </a:cubicBezTo>
                  <a:cubicBezTo>
                    <a:pt x="82" y="45"/>
                    <a:pt x="84" y="44"/>
                    <a:pt x="84" y="41"/>
                  </a:cubicBezTo>
                  <a:cubicBezTo>
                    <a:pt x="82" y="42"/>
                    <a:pt x="80" y="42"/>
                    <a:pt x="78" y="42"/>
                  </a:cubicBezTo>
                  <a:cubicBezTo>
                    <a:pt x="78" y="42"/>
                    <a:pt x="77" y="42"/>
                    <a:pt x="7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Freeform 85"/>
            <p:cNvSpPr/>
            <p:nvPr/>
          </p:nvSpPr>
          <p:spPr bwMode="auto">
            <a:xfrm>
              <a:off x="-688366" y="3266656"/>
              <a:ext cx="1587" cy="1587"/>
            </a:xfrm>
            <a:custGeom>
              <a:avLst/>
              <a:gdLst>
                <a:gd name="T0" fmla="*/ 1 w 3"/>
                <a:gd name="T1" fmla="*/ 0 h 2"/>
                <a:gd name="T2" fmla="*/ 1 w 3"/>
                <a:gd name="T3" fmla="*/ 0 h 2"/>
                <a:gd name="T4" fmla="*/ 3 w 3"/>
                <a:gd name="T5" fmla="*/ 0 h 2"/>
                <a:gd name="T6" fmla="*/ 1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3" y="1"/>
                    <a:pt x="3" y="0"/>
                  </a:cubicBezTo>
                  <a:cubicBezTo>
                    <a:pt x="2" y="1"/>
                    <a:pt x="2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Freeform 86"/>
            <p:cNvSpPr/>
            <p:nvPr/>
          </p:nvSpPr>
          <p:spPr bwMode="auto">
            <a:xfrm>
              <a:off x="-685191" y="3266656"/>
              <a:ext cx="6350" cy="3175"/>
            </a:xfrm>
            <a:custGeom>
              <a:avLst/>
              <a:gdLst>
                <a:gd name="T0" fmla="*/ 2 w 9"/>
                <a:gd name="T1" fmla="*/ 0 h 4"/>
                <a:gd name="T2" fmla="*/ 0 w 9"/>
                <a:gd name="T3" fmla="*/ 0 h 4"/>
                <a:gd name="T4" fmla="*/ 3 w 9"/>
                <a:gd name="T5" fmla="*/ 2 h 4"/>
                <a:gd name="T6" fmla="*/ 7 w 9"/>
                <a:gd name="T7" fmla="*/ 4 h 4"/>
                <a:gd name="T8" fmla="*/ 7 w 9"/>
                <a:gd name="T9" fmla="*/ 2 h 4"/>
                <a:gd name="T10" fmla="*/ 2 w 9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">
                  <a:moveTo>
                    <a:pt x="2" y="0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1"/>
                    <a:pt x="2" y="2"/>
                    <a:pt x="3" y="2"/>
                  </a:cubicBezTo>
                  <a:cubicBezTo>
                    <a:pt x="4" y="3"/>
                    <a:pt x="5" y="4"/>
                    <a:pt x="7" y="4"/>
                  </a:cubicBezTo>
                  <a:cubicBezTo>
                    <a:pt x="9" y="4"/>
                    <a:pt x="7" y="2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Freeform 87"/>
            <p:cNvSpPr/>
            <p:nvPr/>
          </p:nvSpPr>
          <p:spPr bwMode="auto">
            <a:xfrm>
              <a:off x="-678841" y="3269831"/>
              <a:ext cx="4762" cy="1587"/>
            </a:xfrm>
            <a:custGeom>
              <a:avLst/>
              <a:gdLst>
                <a:gd name="T0" fmla="*/ 6 w 8"/>
                <a:gd name="T1" fmla="*/ 0 h 2"/>
                <a:gd name="T2" fmla="*/ 6 w 8"/>
                <a:gd name="T3" fmla="*/ 1 h 2"/>
                <a:gd name="T4" fmla="*/ 2 w 8"/>
                <a:gd name="T5" fmla="*/ 0 h 2"/>
                <a:gd name="T6" fmla="*/ 3 w 8"/>
                <a:gd name="T7" fmla="*/ 1 h 2"/>
                <a:gd name="T8" fmla="*/ 0 w 8"/>
                <a:gd name="T9" fmla="*/ 1 h 2"/>
                <a:gd name="T10" fmla="*/ 3 w 8"/>
                <a:gd name="T11" fmla="*/ 2 h 2"/>
                <a:gd name="T12" fmla="*/ 8 w 8"/>
                <a:gd name="T13" fmla="*/ 2 h 2"/>
                <a:gd name="T14" fmla="*/ 6 w 8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6" y="0"/>
                  </a:moveTo>
                  <a:cubicBezTo>
                    <a:pt x="5" y="1"/>
                    <a:pt x="6" y="0"/>
                    <a:pt x="6" y="1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2" y="2"/>
                    <a:pt x="1" y="1"/>
                    <a:pt x="0" y="1"/>
                  </a:cubicBezTo>
                  <a:cubicBezTo>
                    <a:pt x="0" y="2"/>
                    <a:pt x="3" y="2"/>
                    <a:pt x="3" y="2"/>
                  </a:cubicBezTo>
                  <a:cubicBezTo>
                    <a:pt x="5" y="2"/>
                    <a:pt x="6" y="2"/>
                    <a:pt x="8" y="2"/>
                  </a:cubicBezTo>
                  <a:cubicBezTo>
                    <a:pt x="8" y="1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Freeform 88"/>
            <p:cNvSpPr/>
            <p:nvPr/>
          </p:nvSpPr>
          <p:spPr bwMode="auto">
            <a:xfrm>
              <a:off x="-683603" y="3271418"/>
              <a:ext cx="1587" cy="1587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2"/>
                    <a:pt x="1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Freeform 89"/>
            <p:cNvSpPr/>
            <p:nvPr/>
          </p:nvSpPr>
          <p:spPr bwMode="auto">
            <a:xfrm>
              <a:off x="-682016" y="3271418"/>
              <a:ext cx="1587" cy="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reeform 90"/>
            <p:cNvSpPr/>
            <p:nvPr/>
          </p:nvSpPr>
          <p:spPr bwMode="auto">
            <a:xfrm>
              <a:off x="-672491" y="3271418"/>
              <a:ext cx="1587" cy="0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" name="Freeform 91"/>
            <p:cNvSpPr/>
            <p:nvPr/>
          </p:nvSpPr>
          <p:spPr bwMode="auto">
            <a:xfrm>
              <a:off x="-672491" y="3271418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2" name="Freeform 92"/>
            <p:cNvSpPr/>
            <p:nvPr/>
          </p:nvSpPr>
          <p:spPr bwMode="auto">
            <a:xfrm>
              <a:off x="-677253" y="3277768"/>
              <a:ext cx="1587" cy="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3" name="Freeform 93"/>
            <p:cNvSpPr/>
            <p:nvPr/>
          </p:nvSpPr>
          <p:spPr bwMode="auto">
            <a:xfrm>
              <a:off x="-583591" y="3306343"/>
              <a:ext cx="0" cy="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098402" y="4484402"/>
            <a:ext cx="862462" cy="855792"/>
            <a:chOff x="468922" y="1133056"/>
            <a:chExt cx="204787" cy="203200"/>
          </a:xfrm>
          <a:solidFill>
            <a:schemeClr val="bg1"/>
          </a:solidFill>
        </p:grpSpPr>
        <p:sp>
          <p:nvSpPr>
            <p:cNvPr id="65" name="Oval 508"/>
            <p:cNvSpPr>
              <a:spLocks noChangeArrowheads="1"/>
            </p:cNvSpPr>
            <p:nvPr/>
          </p:nvSpPr>
          <p:spPr bwMode="auto">
            <a:xfrm>
              <a:off x="532422" y="1196556"/>
              <a:ext cx="49212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6" name="Freeform 509"/>
            <p:cNvSpPr>
              <a:spLocks noEditPoints="1"/>
            </p:cNvSpPr>
            <p:nvPr/>
          </p:nvSpPr>
          <p:spPr bwMode="auto">
            <a:xfrm>
              <a:off x="468922" y="1133056"/>
              <a:ext cx="204787" cy="203200"/>
            </a:xfrm>
            <a:custGeom>
              <a:avLst/>
              <a:gdLst>
                <a:gd name="T0" fmla="*/ 144 w 288"/>
                <a:gd name="T1" fmla="*/ 0 h 288"/>
                <a:gd name="T2" fmla="*/ 0 w 288"/>
                <a:gd name="T3" fmla="*/ 144 h 288"/>
                <a:gd name="T4" fmla="*/ 144 w 288"/>
                <a:gd name="T5" fmla="*/ 288 h 288"/>
                <a:gd name="T6" fmla="*/ 288 w 288"/>
                <a:gd name="T7" fmla="*/ 144 h 288"/>
                <a:gd name="T8" fmla="*/ 144 w 288"/>
                <a:gd name="T9" fmla="*/ 0 h 288"/>
                <a:gd name="T10" fmla="*/ 220 w 288"/>
                <a:gd name="T11" fmla="*/ 220 h 288"/>
                <a:gd name="T12" fmla="*/ 211 w 288"/>
                <a:gd name="T13" fmla="*/ 224 h 288"/>
                <a:gd name="T14" fmla="*/ 211 w 288"/>
                <a:gd name="T15" fmla="*/ 224 h 288"/>
                <a:gd name="T16" fmla="*/ 200 w 288"/>
                <a:gd name="T17" fmla="*/ 220 h 288"/>
                <a:gd name="T18" fmla="*/ 157 w 288"/>
                <a:gd name="T19" fmla="*/ 177 h 288"/>
                <a:gd name="T20" fmla="*/ 124 w 288"/>
                <a:gd name="T21" fmla="*/ 186 h 288"/>
                <a:gd name="T22" fmla="*/ 63 w 288"/>
                <a:gd name="T23" fmla="*/ 125 h 288"/>
                <a:gd name="T24" fmla="*/ 124 w 288"/>
                <a:gd name="T25" fmla="*/ 63 h 288"/>
                <a:gd name="T26" fmla="*/ 186 w 288"/>
                <a:gd name="T27" fmla="*/ 125 h 288"/>
                <a:gd name="T28" fmla="*/ 176 w 288"/>
                <a:gd name="T29" fmla="*/ 157 h 288"/>
                <a:gd name="T30" fmla="*/ 219 w 288"/>
                <a:gd name="T31" fmla="*/ 200 h 288"/>
                <a:gd name="T32" fmla="*/ 224 w 288"/>
                <a:gd name="T33" fmla="*/ 211 h 288"/>
                <a:gd name="T34" fmla="*/ 220 w 288"/>
                <a:gd name="T35" fmla="*/ 22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224"/>
                    <a:pt x="64" y="288"/>
                    <a:pt x="144" y="288"/>
                  </a:cubicBezTo>
                  <a:cubicBezTo>
                    <a:pt x="224" y="288"/>
                    <a:pt x="288" y="22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20" y="220"/>
                  </a:moveTo>
                  <a:cubicBezTo>
                    <a:pt x="218" y="223"/>
                    <a:pt x="214" y="224"/>
                    <a:pt x="211" y="224"/>
                  </a:cubicBezTo>
                  <a:cubicBezTo>
                    <a:pt x="211" y="224"/>
                    <a:pt x="211" y="224"/>
                    <a:pt x="211" y="224"/>
                  </a:cubicBezTo>
                  <a:cubicBezTo>
                    <a:pt x="207" y="224"/>
                    <a:pt x="203" y="222"/>
                    <a:pt x="200" y="220"/>
                  </a:cubicBezTo>
                  <a:cubicBezTo>
                    <a:pt x="157" y="177"/>
                    <a:pt x="157" y="177"/>
                    <a:pt x="157" y="177"/>
                  </a:cubicBezTo>
                  <a:cubicBezTo>
                    <a:pt x="148" y="182"/>
                    <a:pt x="136" y="186"/>
                    <a:pt x="124" y="186"/>
                  </a:cubicBezTo>
                  <a:cubicBezTo>
                    <a:pt x="91" y="186"/>
                    <a:pt x="63" y="159"/>
                    <a:pt x="63" y="125"/>
                  </a:cubicBezTo>
                  <a:cubicBezTo>
                    <a:pt x="63" y="91"/>
                    <a:pt x="91" y="63"/>
                    <a:pt x="124" y="63"/>
                  </a:cubicBezTo>
                  <a:cubicBezTo>
                    <a:pt x="158" y="63"/>
                    <a:pt x="186" y="91"/>
                    <a:pt x="186" y="125"/>
                  </a:cubicBezTo>
                  <a:cubicBezTo>
                    <a:pt x="186" y="137"/>
                    <a:pt x="182" y="148"/>
                    <a:pt x="176" y="157"/>
                  </a:cubicBezTo>
                  <a:cubicBezTo>
                    <a:pt x="219" y="200"/>
                    <a:pt x="219" y="200"/>
                    <a:pt x="219" y="200"/>
                  </a:cubicBezTo>
                  <a:cubicBezTo>
                    <a:pt x="222" y="203"/>
                    <a:pt x="224" y="207"/>
                    <a:pt x="224" y="211"/>
                  </a:cubicBezTo>
                  <a:cubicBezTo>
                    <a:pt x="224" y="214"/>
                    <a:pt x="223" y="218"/>
                    <a:pt x="220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文本框 3"/>
          <p:cNvSpPr txBox="1"/>
          <p:nvPr/>
        </p:nvSpPr>
        <p:spPr>
          <a:xfrm>
            <a:off x="228600" y="190500"/>
            <a:ext cx="2654300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en-GB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About the Program</a:t>
            </a:r>
            <a:endParaRPr lang="en-US" altLang="en-GB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95263"/>
            <a:ext cx="109538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8" name="AutoShape 3"/>
          <p:cNvSpPr/>
          <p:nvPr>
            <p:custDataLst>
              <p:tags r:id="rId1"/>
            </p:custDataLst>
          </p:nvPr>
        </p:nvSpPr>
        <p:spPr bwMode="auto">
          <a:xfrm>
            <a:off x="2212975" y="4722813"/>
            <a:ext cx="801688" cy="803275"/>
          </a:xfrm>
          <a:custGeom>
            <a:avLst/>
            <a:gdLst>
              <a:gd name="T0" fmla="*/ 111719595 w 19679"/>
              <a:gd name="T1" fmla="*/ 19169843 h 19679"/>
              <a:gd name="T2" fmla="*/ 111719595 w 19679"/>
              <a:gd name="T3" fmla="*/ 111719746 h 19679"/>
              <a:gd name="T4" fmla="*/ 19169831 w 19679"/>
              <a:gd name="T5" fmla="*/ 111719746 h 19679"/>
              <a:gd name="T6" fmla="*/ 19169831 w 19679"/>
              <a:gd name="T7" fmla="*/ 19169843 h 19679"/>
              <a:gd name="T8" fmla="*/ 111719595 w 19679"/>
              <a:gd name="T9" fmla="*/ 19169843 h 19679"/>
              <a:gd name="T10" fmla="*/ 111719595 w 19679"/>
              <a:gd name="T11" fmla="*/ 19169843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Gill Sans" pitchFamily="2" charset="0"/>
            </a:endParaRPr>
          </a:p>
        </p:txBody>
      </p:sp>
      <p:sp>
        <p:nvSpPr>
          <p:cNvPr id="59" name="AutoShape 4"/>
          <p:cNvSpPr/>
          <p:nvPr>
            <p:custDataLst>
              <p:tags r:id="rId2"/>
            </p:custDataLst>
          </p:nvPr>
        </p:nvSpPr>
        <p:spPr bwMode="auto">
          <a:xfrm>
            <a:off x="6605588" y="3670300"/>
            <a:ext cx="803275" cy="803275"/>
          </a:xfrm>
          <a:custGeom>
            <a:avLst/>
            <a:gdLst>
              <a:gd name="T0" fmla="*/ 111940753 w 19679"/>
              <a:gd name="T1" fmla="*/ 19169843 h 19679"/>
              <a:gd name="T2" fmla="*/ 111940753 w 19679"/>
              <a:gd name="T3" fmla="*/ 111719746 h 19679"/>
              <a:gd name="T4" fmla="*/ 19207738 w 19679"/>
              <a:gd name="T5" fmla="*/ 111719746 h 19679"/>
              <a:gd name="T6" fmla="*/ 19207738 w 19679"/>
              <a:gd name="T7" fmla="*/ 19169843 h 19679"/>
              <a:gd name="T8" fmla="*/ 111940753 w 19679"/>
              <a:gd name="T9" fmla="*/ 19169843 h 19679"/>
              <a:gd name="T10" fmla="*/ 111940753 w 19679"/>
              <a:gd name="T11" fmla="*/ 19169843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Gill Sans" pitchFamily="2" charset="0"/>
            </a:endParaRPr>
          </a:p>
        </p:txBody>
      </p:sp>
      <p:sp>
        <p:nvSpPr>
          <p:cNvPr id="60" name="AutoShape 5"/>
          <p:cNvSpPr/>
          <p:nvPr>
            <p:custDataLst>
              <p:tags r:id="rId3"/>
            </p:custDataLst>
          </p:nvPr>
        </p:nvSpPr>
        <p:spPr bwMode="auto">
          <a:xfrm>
            <a:off x="4400550" y="4203700"/>
            <a:ext cx="803275" cy="801688"/>
          </a:xfrm>
          <a:custGeom>
            <a:avLst/>
            <a:gdLst>
              <a:gd name="T0" fmla="*/ 111940753 w 19679"/>
              <a:gd name="T1" fmla="*/ 19131892 h 19679"/>
              <a:gd name="T2" fmla="*/ 111940753 w 19679"/>
              <a:gd name="T3" fmla="*/ 111498725 h 19679"/>
              <a:gd name="T4" fmla="*/ 19207738 w 19679"/>
              <a:gd name="T5" fmla="*/ 111498725 h 19679"/>
              <a:gd name="T6" fmla="*/ 19207738 w 19679"/>
              <a:gd name="T7" fmla="*/ 19131892 h 19679"/>
              <a:gd name="T8" fmla="*/ 111940753 w 19679"/>
              <a:gd name="T9" fmla="*/ 19131892 h 19679"/>
              <a:gd name="T10" fmla="*/ 111940753 w 19679"/>
              <a:gd name="T11" fmla="*/ 19131892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FFC000"/>
          </a:solidFill>
          <a:ln>
            <a:noFill/>
          </a:ln>
        </p:spPr>
        <p:txBody>
          <a:bodyPr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Gill Sans" pitchFamily="2" charset="0"/>
            </a:endParaRPr>
          </a:p>
        </p:txBody>
      </p:sp>
      <p:sp>
        <p:nvSpPr>
          <p:cNvPr id="61" name="AutoShape 6"/>
          <p:cNvSpPr/>
          <p:nvPr>
            <p:custDataLst>
              <p:tags r:id="rId4"/>
            </p:custDataLst>
          </p:nvPr>
        </p:nvSpPr>
        <p:spPr bwMode="auto">
          <a:xfrm>
            <a:off x="8769350" y="3140075"/>
            <a:ext cx="801688" cy="801688"/>
          </a:xfrm>
          <a:custGeom>
            <a:avLst/>
            <a:gdLst>
              <a:gd name="T0" fmla="*/ 111719595 w 19679"/>
              <a:gd name="T1" fmla="*/ 19131892 h 19679"/>
              <a:gd name="T2" fmla="*/ 111719595 w 19679"/>
              <a:gd name="T3" fmla="*/ 111498725 h 19679"/>
              <a:gd name="T4" fmla="*/ 19169831 w 19679"/>
              <a:gd name="T5" fmla="*/ 111498725 h 19679"/>
              <a:gd name="T6" fmla="*/ 19169831 w 19679"/>
              <a:gd name="T7" fmla="*/ 19131892 h 19679"/>
              <a:gd name="T8" fmla="*/ 111719595 w 19679"/>
              <a:gd name="T9" fmla="*/ 19131892 h 19679"/>
              <a:gd name="T10" fmla="*/ 111719595 w 19679"/>
              <a:gd name="T11" fmla="*/ 19131892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FFC000"/>
          </a:solidFill>
          <a:ln>
            <a:noFill/>
          </a:ln>
        </p:spPr>
        <p:txBody>
          <a:bodyPr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Gill Sans" pitchFamily="2" charset="0"/>
            </a:endParaRPr>
          </a:p>
        </p:txBody>
      </p:sp>
      <p:sp>
        <p:nvSpPr>
          <p:cNvPr id="62" name="AutoShape 7"/>
          <p:cNvSpPr/>
          <p:nvPr>
            <p:custDataLst>
              <p:tags r:id="rId5"/>
            </p:custDataLst>
          </p:nvPr>
        </p:nvSpPr>
        <p:spPr bwMode="auto">
          <a:xfrm>
            <a:off x="1739900" y="4306888"/>
            <a:ext cx="2230438" cy="1343025"/>
          </a:xfrm>
          <a:custGeom>
            <a:avLst/>
            <a:gdLst>
              <a:gd name="T0" fmla="*/ 0 w 21600"/>
              <a:gd name="T1" fmla="*/ 0 h 21600"/>
              <a:gd name="T2" fmla="*/ 920613401 w 21600"/>
              <a:gd name="T3" fmla="*/ 0 h 21600"/>
              <a:gd name="T4" fmla="*/ 920613401 w 21600"/>
              <a:gd name="T5" fmla="*/ 59358952 h 21600"/>
              <a:gd name="T6" fmla="*/ 92572754 w 21600"/>
              <a:gd name="T7" fmla="*/ 59358952 h 21600"/>
              <a:gd name="T8" fmla="*/ 92572754 w 21600"/>
              <a:gd name="T9" fmla="*/ 334416326 h 21600"/>
              <a:gd name="T10" fmla="*/ 0 w 21600"/>
              <a:gd name="T11" fmla="*/ 334416326 h 21600"/>
              <a:gd name="T12" fmla="*/ 0 w 21600"/>
              <a:gd name="T13" fmla="*/ 0 h 21600"/>
              <a:gd name="T14" fmla="*/ 0 w 21600"/>
              <a:gd name="T15" fmla="*/ 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3834"/>
                </a:lnTo>
                <a:lnTo>
                  <a:pt x="2172" y="3834"/>
                </a:lnTo>
                <a:lnTo>
                  <a:pt x="2172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Gill Sans" pitchFamily="2" charset="0"/>
            </a:endParaRPr>
          </a:p>
        </p:txBody>
      </p:sp>
      <p:sp>
        <p:nvSpPr>
          <p:cNvPr id="63" name="AutoShape 8"/>
          <p:cNvSpPr/>
          <p:nvPr>
            <p:custDataLst>
              <p:tags r:id="rId6"/>
            </p:custDataLst>
          </p:nvPr>
        </p:nvSpPr>
        <p:spPr bwMode="auto">
          <a:xfrm>
            <a:off x="3963988" y="3805238"/>
            <a:ext cx="2228850" cy="1344613"/>
          </a:xfrm>
          <a:custGeom>
            <a:avLst/>
            <a:gdLst>
              <a:gd name="T0" fmla="*/ 0 w 21600"/>
              <a:gd name="T1" fmla="*/ 0 h 21600"/>
              <a:gd name="T2" fmla="*/ 920612988 w 21600"/>
              <a:gd name="T3" fmla="*/ 0 h 21600"/>
              <a:gd name="T4" fmla="*/ 920612988 w 21600"/>
              <a:gd name="T5" fmla="*/ 59358974 h 21600"/>
              <a:gd name="T6" fmla="*/ 92572734 w 21600"/>
              <a:gd name="T7" fmla="*/ 59358974 h 21600"/>
              <a:gd name="T8" fmla="*/ 92572734 w 21600"/>
              <a:gd name="T9" fmla="*/ 334416575 h 21600"/>
              <a:gd name="T10" fmla="*/ 0 w 21600"/>
              <a:gd name="T11" fmla="*/ 334416575 h 21600"/>
              <a:gd name="T12" fmla="*/ 0 w 21600"/>
              <a:gd name="T13" fmla="*/ 0 h 21600"/>
              <a:gd name="T14" fmla="*/ 0 w 21600"/>
              <a:gd name="T15" fmla="*/ 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3834"/>
                </a:lnTo>
                <a:lnTo>
                  <a:pt x="2172" y="3834"/>
                </a:lnTo>
                <a:lnTo>
                  <a:pt x="2172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rgbClr val="FFC000"/>
          </a:solidFill>
          <a:ln>
            <a:noFill/>
          </a:ln>
        </p:spPr>
        <p:txBody>
          <a:bodyPr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Gill Sans" pitchFamily="2" charset="0"/>
            </a:endParaRPr>
          </a:p>
        </p:txBody>
      </p:sp>
      <p:sp>
        <p:nvSpPr>
          <p:cNvPr id="64" name="AutoShape 9"/>
          <p:cNvSpPr/>
          <p:nvPr>
            <p:custDataLst>
              <p:tags r:id="rId7"/>
            </p:custDataLst>
          </p:nvPr>
        </p:nvSpPr>
        <p:spPr bwMode="auto">
          <a:xfrm>
            <a:off x="6186488" y="3300413"/>
            <a:ext cx="2228850" cy="1343025"/>
          </a:xfrm>
          <a:custGeom>
            <a:avLst/>
            <a:gdLst>
              <a:gd name="T0" fmla="*/ 0 w 21600"/>
              <a:gd name="T1" fmla="*/ 0 h 21600"/>
              <a:gd name="T2" fmla="*/ 920612988 w 21600"/>
              <a:gd name="T3" fmla="*/ 0 h 21600"/>
              <a:gd name="T4" fmla="*/ 920612988 w 21600"/>
              <a:gd name="T5" fmla="*/ 59358952 h 21600"/>
              <a:gd name="T6" fmla="*/ 92572734 w 21600"/>
              <a:gd name="T7" fmla="*/ 59358952 h 21600"/>
              <a:gd name="T8" fmla="*/ 92572734 w 21600"/>
              <a:gd name="T9" fmla="*/ 334416326 h 21600"/>
              <a:gd name="T10" fmla="*/ 0 w 21600"/>
              <a:gd name="T11" fmla="*/ 334416326 h 21600"/>
              <a:gd name="T12" fmla="*/ 0 w 21600"/>
              <a:gd name="T13" fmla="*/ 0 h 21600"/>
              <a:gd name="T14" fmla="*/ 0 w 21600"/>
              <a:gd name="T15" fmla="*/ 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3834"/>
                </a:lnTo>
                <a:lnTo>
                  <a:pt x="2172" y="3834"/>
                </a:lnTo>
                <a:lnTo>
                  <a:pt x="2172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Gill Sans" pitchFamily="2" charset="0"/>
            </a:endParaRPr>
          </a:p>
        </p:txBody>
      </p:sp>
      <p:sp>
        <p:nvSpPr>
          <p:cNvPr id="65" name="AutoShape 10"/>
          <p:cNvSpPr/>
          <p:nvPr>
            <p:custDataLst>
              <p:tags r:id="rId8"/>
            </p:custDataLst>
          </p:nvPr>
        </p:nvSpPr>
        <p:spPr bwMode="auto">
          <a:xfrm>
            <a:off x="8402638" y="2798763"/>
            <a:ext cx="2230438" cy="1343025"/>
          </a:xfrm>
          <a:custGeom>
            <a:avLst/>
            <a:gdLst>
              <a:gd name="T0" fmla="*/ 0 w 21600"/>
              <a:gd name="T1" fmla="*/ 0 h 21600"/>
              <a:gd name="T2" fmla="*/ 920613401 w 21600"/>
              <a:gd name="T3" fmla="*/ 0 h 21600"/>
              <a:gd name="T4" fmla="*/ 920613401 w 21600"/>
              <a:gd name="T5" fmla="*/ 59358952 h 21600"/>
              <a:gd name="T6" fmla="*/ 92572754 w 21600"/>
              <a:gd name="T7" fmla="*/ 59358952 h 21600"/>
              <a:gd name="T8" fmla="*/ 92572754 w 21600"/>
              <a:gd name="T9" fmla="*/ 334416326 h 21600"/>
              <a:gd name="T10" fmla="*/ 0 w 21600"/>
              <a:gd name="T11" fmla="*/ 334416326 h 21600"/>
              <a:gd name="T12" fmla="*/ 0 w 21600"/>
              <a:gd name="T13" fmla="*/ 0 h 21600"/>
              <a:gd name="T14" fmla="*/ 0 w 21600"/>
              <a:gd name="T15" fmla="*/ 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3834"/>
                </a:lnTo>
                <a:lnTo>
                  <a:pt x="2172" y="3834"/>
                </a:lnTo>
                <a:lnTo>
                  <a:pt x="2172" y="21600"/>
                </a:lnTo>
                <a:lnTo>
                  <a:pt x="0" y="21600"/>
                </a:lnTo>
                <a:lnTo>
                  <a:pt x="0" y="0"/>
                </a:lnTo>
                <a:close/>
                <a:moveTo>
                  <a:pt x="0" y="0"/>
                </a:moveTo>
              </a:path>
            </a:pathLst>
          </a:custGeom>
          <a:solidFill>
            <a:srgbClr val="FFC000"/>
          </a:solidFill>
          <a:ln>
            <a:noFill/>
          </a:ln>
        </p:spPr>
        <p:txBody>
          <a:bodyPr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Gill Sans" pitchFamily="2" charset="0"/>
            </a:endParaRPr>
          </a:p>
        </p:txBody>
      </p:sp>
      <p:sp>
        <p:nvSpPr>
          <p:cNvPr id="66" name="AutoShape 11"/>
          <p:cNvSpPr/>
          <p:nvPr>
            <p:custDataLst>
              <p:tags r:id="rId9"/>
            </p:custDataLst>
          </p:nvPr>
        </p:nvSpPr>
        <p:spPr bwMode="auto">
          <a:xfrm>
            <a:off x="9023350" y="3395663"/>
            <a:ext cx="323850" cy="287338"/>
          </a:xfrm>
          <a:custGeom>
            <a:avLst/>
            <a:gdLst>
              <a:gd name="T0" fmla="*/ 19617545 w 21263"/>
              <a:gd name="T1" fmla="*/ 1876760 h 21266"/>
              <a:gd name="T2" fmla="*/ 17822061 w 21263"/>
              <a:gd name="T3" fmla="*/ 419157 h 21266"/>
              <a:gd name="T4" fmla="*/ 16924791 w 21263"/>
              <a:gd name="T5" fmla="*/ 419157 h 21266"/>
              <a:gd name="T6" fmla="*/ 16775409 w 21263"/>
              <a:gd name="T7" fmla="*/ 816424 h 21266"/>
              <a:gd name="T8" fmla="*/ 16327231 w 21263"/>
              <a:gd name="T9" fmla="*/ 949324 h 21266"/>
              <a:gd name="T10" fmla="*/ 16327231 w 21263"/>
              <a:gd name="T11" fmla="*/ 949324 h 21266"/>
              <a:gd name="T12" fmla="*/ 11839937 w 21263"/>
              <a:gd name="T13" fmla="*/ 4925543 h 21266"/>
              <a:gd name="T14" fmla="*/ 11540227 w 21263"/>
              <a:gd name="T15" fmla="*/ 5985878 h 21266"/>
              <a:gd name="T16" fmla="*/ 11989319 w 21263"/>
              <a:gd name="T17" fmla="*/ 6383876 h 21266"/>
              <a:gd name="T18" fmla="*/ 11989319 w 21263"/>
              <a:gd name="T19" fmla="*/ 6383876 h 21266"/>
              <a:gd name="T20" fmla="*/ 12138732 w 21263"/>
              <a:gd name="T21" fmla="*/ 6516046 h 21266"/>
              <a:gd name="T22" fmla="*/ 11092049 w 21263"/>
              <a:gd name="T23" fmla="*/ 7311284 h 21266"/>
              <a:gd name="T24" fmla="*/ 7800820 w 21263"/>
              <a:gd name="T25" fmla="*/ 4395402 h 21266"/>
              <a:gd name="T26" fmla="*/ 6754137 w 21263"/>
              <a:gd name="T27" fmla="*/ 1081495 h 21266"/>
              <a:gd name="T28" fmla="*/ 2865348 w 21263"/>
              <a:gd name="T29" fmla="*/ 154086 h 21266"/>
              <a:gd name="T30" fmla="*/ 5108980 w 21263"/>
              <a:gd name="T31" fmla="*/ 2141830 h 21266"/>
              <a:gd name="T32" fmla="*/ 4510506 w 21263"/>
              <a:gd name="T33" fmla="*/ 3997404 h 21266"/>
              <a:gd name="T34" fmla="*/ 2416226 w 21263"/>
              <a:gd name="T35" fmla="*/ 4527572 h 21266"/>
              <a:gd name="T36" fmla="*/ 173508 w 21263"/>
              <a:gd name="T37" fmla="*/ 2539828 h 21266"/>
              <a:gd name="T38" fmla="*/ 1220191 w 21263"/>
              <a:gd name="T39" fmla="*/ 5985878 h 21266"/>
              <a:gd name="T40" fmla="*/ 5108980 w 21263"/>
              <a:gd name="T41" fmla="*/ 6781116 h 21266"/>
              <a:gd name="T42" fmla="*/ 5258393 w 21263"/>
              <a:gd name="T43" fmla="*/ 6781116 h 21266"/>
              <a:gd name="T44" fmla="*/ 8399295 w 21263"/>
              <a:gd name="T45" fmla="*/ 9697026 h 21266"/>
              <a:gd name="T46" fmla="*/ 5407776 w 21263"/>
              <a:gd name="T47" fmla="*/ 12480738 h 21266"/>
              <a:gd name="T48" fmla="*/ 5108980 w 21263"/>
              <a:gd name="T49" fmla="*/ 12348568 h 21266"/>
              <a:gd name="T50" fmla="*/ 4361093 w 21263"/>
              <a:gd name="T51" fmla="*/ 12878735 h 21266"/>
              <a:gd name="T52" fmla="*/ 2865348 w 21263"/>
              <a:gd name="T53" fmla="*/ 14999380 h 21266"/>
              <a:gd name="T54" fmla="*/ 3164113 w 21263"/>
              <a:gd name="T55" fmla="*/ 15264477 h 21266"/>
              <a:gd name="T56" fmla="*/ 5558102 w 21263"/>
              <a:gd name="T57" fmla="*/ 13939071 h 21266"/>
              <a:gd name="T58" fmla="*/ 6155663 w 21263"/>
              <a:gd name="T59" fmla="*/ 13143806 h 21266"/>
              <a:gd name="T60" fmla="*/ 6006250 w 21263"/>
              <a:gd name="T61" fmla="*/ 13010906 h 21266"/>
              <a:gd name="T62" fmla="*/ 9147182 w 21263"/>
              <a:gd name="T63" fmla="*/ 10360094 h 21266"/>
              <a:gd name="T64" fmla="*/ 14382364 w 21263"/>
              <a:gd name="T65" fmla="*/ 14999380 h 21266"/>
              <a:gd name="T66" fmla="*/ 15728756 w 21263"/>
              <a:gd name="T67" fmla="*/ 15529547 h 21266"/>
              <a:gd name="T68" fmla="*/ 17075118 w 21263"/>
              <a:gd name="T69" fmla="*/ 14999380 h 21266"/>
              <a:gd name="T70" fmla="*/ 17075118 w 21263"/>
              <a:gd name="T71" fmla="*/ 12613638 h 21266"/>
              <a:gd name="T72" fmla="*/ 11839937 w 21263"/>
              <a:gd name="T73" fmla="*/ 7974352 h 21266"/>
              <a:gd name="T74" fmla="*/ 12737206 w 21263"/>
              <a:gd name="T75" fmla="*/ 7179114 h 21266"/>
              <a:gd name="T76" fmla="*/ 13185385 w 21263"/>
              <a:gd name="T77" fmla="*/ 7576382 h 21266"/>
              <a:gd name="T78" fmla="*/ 14382364 w 21263"/>
              <a:gd name="T79" fmla="*/ 7311284 h 21266"/>
              <a:gd name="T80" fmla="*/ 18869658 w 21263"/>
              <a:gd name="T81" fmla="*/ 3202166 h 21266"/>
              <a:gd name="T82" fmla="*/ 18869658 w 21263"/>
              <a:gd name="T83" fmla="*/ 3202166 h 21266"/>
              <a:gd name="T84" fmla="*/ 18869658 w 21263"/>
              <a:gd name="T85" fmla="*/ 3202166 h 21266"/>
              <a:gd name="T86" fmla="*/ 19019071 w 21263"/>
              <a:gd name="T87" fmla="*/ 2804898 h 21266"/>
              <a:gd name="T88" fmla="*/ 19617545 w 21263"/>
              <a:gd name="T89" fmla="*/ 2671998 h 21266"/>
              <a:gd name="T90" fmla="*/ 19617545 w 21263"/>
              <a:gd name="T91" fmla="*/ 1876760 h 21266"/>
              <a:gd name="T92" fmla="*/ 15878139 w 21263"/>
              <a:gd name="T93" fmla="*/ 13408903 h 21266"/>
              <a:gd name="T94" fmla="*/ 16626026 w 21263"/>
              <a:gd name="T95" fmla="*/ 14071241 h 21266"/>
              <a:gd name="T96" fmla="*/ 15878139 w 21263"/>
              <a:gd name="T97" fmla="*/ 14734309 h 21266"/>
              <a:gd name="T98" fmla="*/ 15130251 w 21263"/>
              <a:gd name="T99" fmla="*/ 14071241 h 21266"/>
              <a:gd name="T100" fmla="*/ 15878139 w 21263"/>
              <a:gd name="T101" fmla="*/ 13408903 h 21266"/>
              <a:gd name="T102" fmla="*/ 13335711 w 21263"/>
              <a:gd name="T103" fmla="*/ 5190640 h 21266"/>
              <a:gd name="T104" fmla="*/ 13036002 w 21263"/>
              <a:gd name="T105" fmla="*/ 4925543 h 21266"/>
              <a:gd name="T106" fmla="*/ 16476613 w 21263"/>
              <a:gd name="T107" fmla="*/ 2009660 h 21266"/>
              <a:gd name="T108" fmla="*/ 16775409 w 21263"/>
              <a:gd name="T109" fmla="*/ 2274730 h 21266"/>
              <a:gd name="T110" fmla="*/ 13335711 w 21263"/>
              <a:gd name="T111" fmla="*/ 5190640 h 21266"/>
              <a:gd name="T112" fmla="*/ 14382364 w 21263"/>
              <a:gd name="T113" fmla="*/ 6118778 h 21266"/>
              <a:gd name="T114" fmla="*/ 14083599 w 21263"/>
              <a:gd name="T115" fmla="*/ 5985878 h 21266"/>
              <a:gd name="T116" fmla="*/ 17523296 w 21263"/>
              <a:gd name="T117" fmla="*/ 2937069 h 21266"/>
              <a:gd name="T118" fmla="*/ 17822061 w 21263"/>
              <a:gd name="T119" fmla="*/ 3202166 h 21266"/>
              <a:gd name="T120" fmla="*/ 14382364 w 21263"/>
              <a:gd name="T121" fmla="*/ 6118778 h 21266"/>
              <a:gd name="T122" fmla="*/ 14382364 w 21263"/>
              <a:gd name="T123" fmla="*/ 6118778 h 2126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263" h="21266">
                <a:moveTo>
                  <a:pt x="21142" y="2570"/>
                </a:moveTo>
                <a:cubicBezTo>
                  <a:pt x="19207" y="574"/>
                  <a:pt x="19207" y="574"/>
                  <a:pt x="19207" y="574"/>
                </a:cubicBezTo>
                <a:cubicBezTo>
                  <a:pt x="18885" y="211"/>
                  <a:pt x="18563" y="211"/>
                  <a:pt x="18240" y="574"/>
                </a:cubicBezTo>
                <a:cubicBezTo>
                  <a:pt x="18079" y="755"/>
                  <a:pt x="18079" y="937"/>
                  <a:pt x="18079" y="1118"/>
                </a:cubicBezTo>
                <a:cubicBezTo>
                  <a:pt x="17918" y="1118"/>
                  <a:pt x="17757" y="1118"/>
                  <a:pt x="17596" y="1300"/>
                </a:cubicBezTo>
                <a:cubicBezTo>
                  <a:pt x="17596" y="1300"/>
                  <a:pt x="17596" y="1300"/>
                  <a:pt x="17596" y="1300"/>
                </a:cubicBezTo>
                <a:cubicBezTo>
                  <a:pt x="12760" y="6745"/>
                  <a:pt x="12760" y="6745"/>
                  <a:pt x="12760" y="6745"/>
                </a:cubicBezTo>
                <a:cubicBezTo>
                  <a:pt x="12760" y="7290"/>
                  <a:pt x="12599" y="7834"/>
                  <a:pt x="12437" y="8197"/>
                </a:cubicBezTo>
                <a:cubicBezTo>
                  <a:pt x="12921" y="8742"/>
                  <a:pt x="12921" y="8742"/>
                  <a:pt x="12921" y="8742"/>
                </a:cubicBezTo>
                <a:cubicBezTo>
                  <a:pt x="12921" y="8742"/>
                  <a:pt x="12921" y="8742"/>
                  <a:pt x="12921" y="8742"/>
                </a:cubicBezTo>
                <a:cubicBezTo>
                  <a:pt x="13082" y="8923"/>
                  <a:pt x="13082" y="8923"/>
                  <a:pt x="13082" y="8923"/>
                </a:cubicBezTo>
                <a:cubicBezTo>
                  <a:pt x="11954" y="10012"/>
                  <a:pt x="11954" y="10012"/>
                  <a:pt x="11954" y="10012"/>
                </a:cubicBezTo>
                <a:cubicBezTo>
                  <a:pt x="8407" y="6019"/>
                  <a:pt x="8407" y="6019"/>
                  <a:pt x="8407" y="6019"/>
                </a:cubicBezTo>
                <a:cubicBezTo>
                  <a:pt x="8730" y="4385"/>
                  <a:pt x="8407" y="2752"/>
                  <a:pt x="7279" y="1481"/>
                </a:cubicBezTo>
                <a:cubicBezTo>
                  <a:pt x="6151" y="211"/>
                  <a:pt x="4539" y="-334"/>
                  <a:pt x="3088" y="211"/>
                </a:cubicBezTo>
                <a:cubicBezTo>
                  <a:pt x="5506" y="2933"/>
                  <a:pt x="5506" y="2933"/>
                  <a:pt x="5506" y="2933"/>
                </a:cubicBezTo>
                <a:cubicBezTo>
                  <a:pt x="4861" y="5474"/>
                  <a:pt x="4861" y="5474"/>
                  <a:pt x="4861" y="5474"/>
                </a:cubicBezTo>
                <a:cubicBezTo>
                  <a:pt x="2604" y="6200"/>
                  <a:pt x="2604" y="6200"/>
                  <a:pt x="2604" y="6200"/>
                </a:cubicBezTo>
                <a:cubicBezTo>
                  <a:pt x="187" y="3478"/>
                  <a:pt x="187" y="3478"/>
                  <a:pt x="187" y="3478"/>
                </a:cubicBezTo>
                <a:cubicBezTo>
                  <a:pt x="-297" y="5111"/>
                  <a:pt x="187" y="6927"/>
                  <a:pt x="1315" y="8197"/>
                </a:cubicBezTo>
                <a:cubicBezTo>
                  <a:pt x="2443" y="9468"/>
                  <a:pt x="4055" y="9831"/>
                  <a:pt x="5506" y="9286"/>
                </a:cubicBezTo>
                <a:cubicBezTo>
                  <a:pt x="5667" y="9286"/>
                  <a:pt x="5667" y="9286"/>
                  <a:pt x="5667" y="9286"/>
                </a:cubicBezTo>
                <a:cubicBezTo>
                  <a:pt x="9052" y="13279"/>
                  <a:pt x="9052" y="13279"/>
                  <a:pt x="9052" y="13279"/>
                </a:cubicBezTo>
                <a:cubicBezTo>
                  <a:pt x="5828" y="17091"/>
                  <a:pt x="5828" y="17091"/>
                  <a:pt x="5828" y="17091"/>
                </a:cubicBezTo>
                <a:cubicBezTo>
                  <a:pt x="5506" y="16910"/>
                  <a:pt x="5506" y="16910"/>
                  <a:pt x="5506" y="16910"/>
                </a:cubicBezTo>
                <a:cubicBezTo>
                  <a:pt x="4700" y="17636"/>
                  <a:pt x="4700" y="17636"/>
                  <a:pt x="4700" y="17636"/>
                </a:cubicBezTo>
                <a:cubicBezTo>
                  <a:pt x="3088" y="20540"/>
                  <a:pt x="3088" y="20540"/>
                  <a:pt x="3088" y="20540"/>
                </a:cubicBezTo>
                <a:cubicBezTo>
                  <a:pt x="3410" y="20903"/>
                  <a:pt x="3410" y="20903"/>
                  <a:pt x="3410" y="20903"/>
                </a:cubicBezTo>
                <a:cubicBezTo>
                  <a:pt x="5990" y="19088"/>
                  <a:pt x="5990" y="19088"/>
                  <a:pt x="5990" y="19088"/>
                </a:cubicBezTo>
                <a:cubicBezTo>
                  <a:pt x="6634" y="17999"/>
                  <a:pt x="6634" y="17999"/>
                  <a:pt x="6634" y="17999"/>
                </a:cubicBezTo>
                <a:cubicBezTo>
                  <a:pt x="6473" y="17817"/>
                  <a:pt x="6473" y="17817"/>
                  <a:pt x="6473" y="17817"/>
                </a:cubicBezTo>
                <a:cubicBezTo>
                  <a:pt x="9858" y="14187"/>
                  <a:pt x="9858" y="14187"/>
                  <a:pt x="9858" y="14187"/>
                </a:cubicBezTo>
                <a:cubicBezTo>
                  <a:pt x="15500" y="20540"/>
                  <a:pt x="15500" y="20540"/>
                  <a:pt x="15500" y="20540"/>
                </a:cubicBezTo>
                <a:cubicBezTo>
                  <a:pt x="15984" y="20903"/>
                  <a:pt x="16467" y="21266"/>
                  <a:pt x="16951" y="21266"/>
                </a:cubicBezTo>
                <a:cubicBezTo>
                  <a:pt x="17434" y="21266"/>
                  <a:pt x="17918" y="20903"/>
                  <a:pt x="18402" y="20540"/>
                </a:cubicBezTo>
                <a:cubicBezTo>
                  <a:pt x="19207" y="19632"/>
                  <a:pt x="19207" y="18180"/>
                  <a:pt x="18402" y="17273"/>
                </a:cubicBezTo>
                <a:cubicBezTo>
                  <a:pt x="12760" y="10920"/>
                  <a:pt x="12760" y="10920"/>
                  <a:pt x="12760" y="10920"/>
                </a:cubicBezTo>
                <a:cubicBezTo>
                  <a:pt x="13727" y="9831"/>
                  <a:pt x="13727" y="9831"/>
                  <a:pt x="13727" y="9831"/>
                </a:cubicBezTo>
                <a:cubicBezTo>
                  <a:pt x="14210" y="10375"/>
                  <a:pt x="14210" y="10375"/>
                  <a:pt x="14210" y="10375"/>
                </a:cubicBezTo>
                <a:cubicBezTo>
                  <a:pt x="14533" y="10012"/>
                  <a:pt x="15016" y="9831"/>
                  <a:pt x="15500" y="10012"/>
                </a:cubicBezTo>
                <a:cubicBezTo>
                  <a:pt x="20336" y="4385"/>
                  <a:pt x="20336" y="4385"/>
                  <a:pt x="20336" y="4385"/>
                </a:cubicBezTo>
                <a:cubicBezTo>
                  <a:pt x="20336" y="4385"/>
                  <a:pt x="20336" y="4385"/>
                  <a:pt x="20336" y="4385"/>
                </a:cubicBezTo>
                <a:cubicBezTo>
                  <a:pt x="20336" y="4385"/>
                  <a:pt x="20336" y="4385"/>
                  <a:pt x="20336" y="4385"/>
                </a:cubicBezTo>
                <a:cubicBezTo>
                  <a:pt x="20497" y="4204"/>
                  <a:pt x="20497" y="4022"/>
                  <a:pt x="20497" y="3841"/>
                </a:cubicBezTo>
                <a:cubicBezTo>
                  <a:pt x="20658" y="4022"/>
                  <a:pt x="20981" y="3841"/>
                  <a:pt x="21142" y="3659"/>
                </a:cubicBezTo>
                <a:cubicBezTo>
                  <a:pt x="21303" y="3478"/>
                  <a:pt x="21303" y="2933"/>
                  <a:pt x="21142" y="2570"/>
                </a:cubicBezTo>
                <a:close/>
                <a:moveTo>
                  <a:pt x="17112" y="18362"/>
                </a:moveTo>
                <a:cubicBezTo>
                  <a:pt x="17596" y="18362"/>
                  <a:pt x="17918" y="18906"/>
                  <a:pt x="17918" y="19269"/>
                </a:cubicBezTo>
                <a:cubicBezTo>
                  <a:pt x="17918" y="19814"/>
                  <a:pt x="17596" y="20177"/>
                  <a:pt x="17112" y="20177"/>
                </a:cubicBezTo>
                <a:cubicBezTo>
                  <a:pt x="16628" y="20177"/>
                  <a:pt x="16306" y="19814"/>
                  <a:pt x="16306" y="19269"/>
                </a:cubicBezTo>
                <a:cubicBezTo>
                  <a:pt x="16306" y="18906"/>
                  <a:pt x="16628" y="18362"/>
                  <a:pt x="17112" y="18362"/>
                </a:cubicBezTo>
                <a:close/>
                <a:moveTo>
                  <a:pt x="14372" y="7108"/>
                </a:moveTo>
                <a:cubicBezTo>
                  <a:pt x="14049" y="6745"/>
                  <a:pt x="14049" y="6745"/>
                  <a:pt x="14049" y="6745"/>
                </a:cubicBezTo>
                <a:cubicBezTo>
                  <a:pt x="17757" y="2752"/>
                  <a:pt x="17757" y="2752"/>
                  <a:pt x="17757" y="2752"/>
                </a:cubicBezTo>
                <a:cubicBezTo>
                  <a:pt x="18079" y="3115"/>
                  <a:pt x="18079" y="3115"/>
                  <a:pt x="18079" y="3115"/>
                </a:cubicBezTo>
                <a:lnTo>
                  <a:pt x="14372" y="7108"/>
                </a:lnTo>
                <a:close/>
                <a:moveTo>
                  <a:pt x="15500" y="8379"/>
                </a:moveTo>
                <a:cubicBezTo>
                  <a:pt x="15178" y="8197"/>
                  <a:pt x="15178" y="8197"/>
                  <a:pt x="15178" y="8197"/>
                </a:cubicBezTo>
                <a:cubicBezTo>
                  <a:pt x="18885" y="4022"/>
                  <a:pt x="18885" y="4022"/>
                  <a:pt x="18885" y="4022"/>
                </a:cubicBezTo>
                <a:cubicBezTo>
                  <a:pt x="19207" y="4385"/>
                  <a:pt x="19207" y="4385"/>
                  <a:pt x="19207" y="4385"/>
                </a:cubicBezTo>
                <a:lnTo>
                  <a:pt x="15500" y="8379"/>
                </a:lnTo>
                <a:close/>
                <a:moveTo>
                  <a:pt x="15500" y="8379"/>
                </a:move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Gill Sans" pitchFamily="2" charset="0"/>
            </a:endParaRPr>
          </a:p>
        </p:txBody>
      </p:sp>
      <p:sp>
        <p:nvSpPr>
          <p:cNvPr id="68" name="Oval 21"/>
          <p:cNvSpPr/>
          <p:nvPr>
            <p:custDataLst>
              <p:tags r:id="rId10"/>
            </p:custDataLst>
          </p:nvPr>
        </p:nvSpPr>
        <p:spPr bwMode="auto">
          <a:xfrm>
            <a:off x="2501900" y="5651500"/>
            <a:ext cx="127000" cy="127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0" tIns="0" rIns="0" bIns="0"/>
          <a:lstStyle>
            <a:lvl1pPr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s-ES" sz="2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itchFamily="2" charset="0"/>
              <a:ea typeface="ヒラギノ角ゴ ProN W3" pitchFamily="2" charset="-128"/>
              <a:cs typeface="+mn-cs"/>
              <a:sym typeface="Gill Sans" pitchFamily="2" charset="0"/>
            </a:endParaRPr>
          </a:p>
        </p:txBody>
      </p:sp>
      <p:sp>
        <p:nvSpPr>
          <p:cNvPr id="8205" name="Oval 22"/>
          <p:cNvSpPr/>
          <p:nvPr>
            <p:custDataLst>
              <p:tags r:id="rId11"/>
            </p:custDataLst>
          </p:nvPr>
        </p:nvSpPr>
        <p:spPr>
          <a:xfrm>
            <a:off x="4737100" y="5143500"/>
            <a:ext cx="127000" cy="127000"/>
          </a:xfrm>
          <a:prstGeom prst="ellipse">
            <a:avLst/>
          </a:prstGeom>
          <a:solidFill>
            <a:srgbClr val="FFC000"/>
          </a:solidFill>
          <a:ln w="9525">
            <a:noFill/>
          </a:ln>
        </p:spPr>
        <p:txBody>
          <a:bodyPr lIns="0" tIns="0" rIns="0" bIns="0" anchor="t" anchorCtr="0"/>
          <a:p>
            <a:pPr algn="ctr">
              <a:buFont typeface="Arial" panose="020B0604020202020204" pitchFamily="34" charset="0"/>
            </a:pPr>
            <a:endParaRPr lang="es-ES" altLang="zh-CN" sz="2900" dirty="0">
              <a:solidFill>
                <a:srgbClr val="000000"/>
              </a:solidFill>
              <a:latin typeface="Gill Sans"/>
              <a:ea typeface="ヒラギノ角ゴ ProN W3"/>
              <a:sym typeface="Gill Sans"/>
            </a:endParaRPr>
          </a:p>
        </p:txBody>
      </p:sp>
      <p:sp>
        <p:nvSpPr>
          <p:cNvPr id="70" name="Oval 23"/>
          <p:cNvSpPr/>
          <p:nvPr>
            <p:custDataLst>
              <p:tags r:id="rId12"/>
            </p:custDataLst>
          </p:nvPr>
        </p:nvSpPr>
        <p:spPr bwMode="auto">
          <a:xfrm>
            <a:off x="6927850" y="4673600"/>
            <a:ext cx="127000" cy="127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0" tIns="0" rIns="0" bIns="0"/>
          <a:lstStyle>
            <a:lvl1pPr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s-ES" sz="2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itchFamily="2" charset="0"/>
              <a:ea typeface="ヒラギノ角ゴ ProN W3" pitchFamily="2" charset="-128"/>
              <a:cs typeface="+mn-cs"/>
              <a:sym typeface="Gill Sans" pitchFamily="2" charset="0"/>
            </a:endParaRPr>
          </a:p>
        </p:txBody>
      </p:sp>
      <p:sp>
        <p:nvSpPr>
          <p:cNvPr id="8207" name="Oval 24"/>
          <p:cNvSpPr/>
          <p:nvPr>
            <p:custDataLst>
              <p:tags r:id="rId13"/>
            </p:custDataLst>
          </p:nvPr>
        </p:nvSpPr>
        <p:spPr>
          <a:xfrm>
            <a:off x="9182100" y="4083050"/>
            <a:ext cx="127000" cy="127000"/>
          </a:xfrm>
          <a:prstGeom prst="ellipse">
            <a:avLst/>
          </a:prstGeom>
          <a:solidFill>
            <a:srgbClr val="FFC000"/>
          </a:solidFill>
          <a:ln w="9525">
            <a:noFill/>
          </a:ln>
        </p:spPr>
        <p:txBody>
          <a:bodyPr lIns="0" tIns="0" rIns="0" bIns="0" anchor="t" anchorCtr="0"/>
          <a:p>
            <a:pPr algn="ctr">
              <a:buFont typeface="Arial" panose="020B0604020202020204" pitchFamily="34" charset="0"/>
            </a:pPr>
            <a:endParaRPr lang="es-ES" altLang="zh-CN" sz="2900" dirty="0">
              <a:solidFill>
                <a:srgbClr val="000000"/>
              </a:solidFill>
              <a:latin typeface="Gill Sans"/>
              <a:ea typeface="ヒラギノ角ゴ ProN W3"/>
              <a:sym typeface="Gill Sans"/>
            </a:endParaRPr>
          </a:p>
        </p:txBody>
      </p:sp>
      <p:sp>
        <p:nvSpPr>
          <p:cNvPr id="74" name="AutoShape 27"/>
          <p:cNvSpPr/>
          <p:nvPr>
            <p:custDataLst>
              <p:tags r:id="rId14"/>
            </p:custDataLst>
          </p:nvPr>
        </p:nvSpPr>
        <p:spPr bwMode="auto">
          <a:xfrm>
            <a:off x="2403475" y="4930775"/>
            <a:ext cx="407988" cy="404813"/>
          </a:xfrm>
          <a:custGeom>
            <a:avLst/>
            <a:gdLst>
              <a:gd name="T0" fmla="*/ 3038304 w 20931"/>
              <a:gd name="T1" fmla="*/ 2801589 h 20973"/>
              <a:gd name="T2" fmla="*/ 3038304 w 20931"/>
              <a:gd name="T3" fmla="*/ 16884038 h 20973"/>
              <a:gd name="T4" fmla="*/ 13165959 w 20931"/>
              <a:gd name="T5" fmla="*/ 19471032 h 20973"/>
              <a:gd name="T6" fmla="*/ 16349585 w 20931"/>
              <a:gd name="T7" fmla="*/ 22631785 h 20973"/>
              <a:gd name="T8" fmla="*/ 20689797 w 20931"/>
              <a:gd name="T9" fmla="*/ 21770431 h 20973"/>
              <a:gd name="T10" fmla="*/ 20689797 w 20931"/>
              <a:gd name="T11" fmla="*/ 25794005 h 20973"/>
              <a:gd name="T12" fmla="*/ 21847862 w 20931"/>
              <a:gd name="T13" fmla="*/ 26942952 h 20973"/>
              <a:gd name="T14" fmla="*/ 25609781 w 20931"/>
              <a:gd name="T15" fmla="*/ 26942952 h 20973"/>
              <a:gd name="T16" fmla="*/ 25609781 w 20931"/>
              <a:gd name="T17" fmla="*/ 31254119 h 20973"/>
              <a:gd name="T18" fmla="*/ 31686389 w 20931"/>
              <a:gd name="T19" fmla="*/ 31254119 h 20973"/>
              <a:gd name="T20" fmla="*/ 31686389 w 20931"/>
              <a:gd name="T21" fmla="*/ 25218778 h 20973"/>
              <a:gd name="T22" fmla="*/ 19533212 w 20931"/>
              <a:gd name="T23" fmla="*/ 13148097 h 20973"/>
              <a:gd name="T24" fmla="*/ 17217005 w 20931"/>
              <a:gd name="T25" fmla="*/ 2801589 h 20973"/>
              <a:gd name="T26" fmla="*/ 3038304 w 20931"/>
              <a:gd name="T27" fmla="*/ 2801589 h 20973"/>
              <a:gd name="T28" fmla="*/ 3907241 w 20931"/>
              <a:gd name="T29" fmla="*/ 14297044 h 20973"/>
              <a:gd name="T30" fmla="*/ 5063827 w 20931"/>
              <a:gd name="T31" fmla="*/ 4813356 h 20973"/>
              <a:gd name="T32" fmla="*/ 14324062 w 20931"/>
              <a:gd name="T33" fmla="*/ 3952042 h 20973"/>
              <a:gd name="T34" fmla="*/ 3907241 w 20931"/>
              <a:gd name="T35" fmla="*/ 14297044 h 20973"/>
              <a:gd name="T36" fmla="*/ 3907241 w 20931"/>
              <a:gd name="T37" fmla="*/ 14297044 h 20973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0931" h="20973">
                <a:moveTo>
                  <a:pt x="2007" y="1880"/>
                </a:moveTo>
                <a:cubicBezTo>
                  <a:pt x="-669" y="4580"/>
                  <a:pt x="-669" y="8823"/>
                  <a:pt x="2007" y="11330"/>
                </a:cubicBezTo>
                <a:cubicBezTo>
                  <a:pt x="3727" y="13259"/>
                  <a:pt x="6404" y="13837"/>
                  <a:pt x="8697" y="13066"/>
                </a:cubicBezTo>
                <a:cubicBezTo>
                  <a:pt x="10800" y="15187"/>
                  <a:pt x="10800" y="15187"/>
                  <a:pt x="10800" y="15187"/>
                </a:cubicBezTo>
                <a:cubicBezTo>
                  <a:pt x="10800" y="15187"/>
                  <a:pt x="12712" y="13644"/>
                  <a:pt x="13667" y="14609"/>
                </a:cubicBezTo>
                <a:cubicBezTo>
                  <a:pt x="14432" y="15380"/>
                  <a:pt x="13858" y="16537"/>
                  <a:pt x="13667" y="17309"/>
                </a:cubicBezTo>
                <a:cubicBezTo>
                  <a:pt x="13476" y="17694"/>
                  <a:pt x="13285" y="18466"/>
                  <a:pt x="14432" y="18080"/>
                </a:cubicBezTo>
                <a:cubicBezTo>
                  <a:pt x="14814" y="17887"/>
                  <a:pt x="16152" y="17116"/>
                  <a:pt x="16917" y="18080"/>
                </a:cubicBezTo>
                <a:cubicBezTo>
                  <a:pt x="17873" y="19044"/>
                  <a:pt x="16917" y="20973"/>
                  <a:pt x="16917" y="20973"/>
                </a:cubicBezTo>
                <a:cubicBezTo>
                  <a:pt x="20931" y="20973"/>
                  <a:pt x="20931" y="20973"/>
                  <a:pt x="20931" y="20973"/>
                </a:cubicBezTo>
                <a:cubicBezTo>
                  <a:pt x="20931" y="16923"/>
                  <a:pt x="20931" y="16923"/>
                  <a:pt x="20931" y="16923"/>
                </a:cubicBezTo>
                <a:cubicBezTo>
                  <a:pt x="12903" y="8823"/>
                  <a:pt x="12903" y="8823"/>
                  <a:pt x="12903" y="8823"/>
                </a:cubicBezTo>
                <a:cubicBezTo>
                  <a:pt x="13667" y="6509"/>
                  <a:pt x="13094" y="3809"/>
                  <a:pt x="11373" y="1880"/>
                </a:cubicBezTo>
                <a:cubicBezTo>
                  <a:pt x="8697" y="-627"/>
                  <a:pt x="4492" y="-627"/>
                  <a:pt x="2007" y="1880"/>
                </a:cubicBezTo>
                <a:close/>
                <a:moveTo>
                  <a:pt x="2581" y="9594"/>
                </a:moveTo>
                <a:cubicBezTo>
                  <a:pt x="1434" y="7666"/>
                  <a:pt x="1625" y="4966"/>
                  <a:pt x="3345" y="3230"/>
                </a:cubicBezTo>
                <a:cubicBezTo>
                  <a:pt x="4874" y="1494"/>
                  <a:pt x="7550" y="1302"/>
                  <a:pt x="9462" y="2652"/>
                </a:cubicBezTo>
                <a:lnTo>
                  <a:pt x="2581" y="9594"/>
                </a:lnTo>
                <a:close/>
                <a:moveTo>
                  <a:pt x="2581" y="9594"/>
                </a:moveTo>
              </a:path>
            </a:pathLst>
          </a:custGeom>
          <a:solidFill>
            <a:srgbClr val="FFFEF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Gill Sans" pitchFamily="2" charset="0"/>
            </a:endParaRPr>
          </a:p>
        </p:txBody>
      </p:sp>
      <p:grpSp>
        <p:nvGrpSpPr>
          <p:cNvPr id="75" name="Group 28"/>
          <p:cNvGrpSpPr/>
          <p:nvPr>
            <p:custDataLst>
              <p:tags r:id="rId15"/>
            </p:custDataLst>
          </p:nvPr>
        </p:nvGrpSpPr>
        <p:grpSpPr bwMode="auto">
          <a:xfrm>
            <a:off x="4614068" y="4357032"/>
            <a:ext cx="387350" cy="463550"/>
            <a:chOff x="0" y="0"/>
            <a:chExt cx="488" cy="58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6" name="AutoShape 29"/>
            <p:cNvSpPr/>
            <p:nvPr>
              <p:custDataLst>
                <p:tags r:id="rId16"/>
              </p:custDataLst>
            </p:nvPr>
          </p:nvSpPr>
          <p:spPr bwMode="auto">
            <a:xfrm>
              <a:off x="74" y="73"/>
              <a:ext cx="339" cy="318"/>
            </a:xfrm>
            <a:custGeom>
              <a:avLst/>
              <a:gdLst>
                <a:gd name="T0" fmla="*/ 4 w 21600"/>
                <a:gd name="T1" fmla="*/ 4 h 21600"/>
                <a:gd name="T2" fmla="*/ 4 w 21600"/>
                <a:gd name="T3" fmla="*/ 5 h 21600"/>
                <a:gd name="T4" fmla="*/ 5 w 21600"/>
                <a:gd name="T5" fmla="*/ 2 h 21600"/>
                <a:gd name="T6" fmla="*/ 3 w 21600"/>
                <a:gd name="T7" fmla="*/ 0 h 21600"/>
                <a:gd name="T8" fmla="*/ 0 w 21600"/>
                <a:gd name="T9" fmla="*/ 2 h 21600"/>
                <a:gd name="T10" fmla="*/ 2 w 21600"/>
                <a:gd name="T11" fmla="*/ 5 h 21600"/>
                <a:gd name="T12" fmla="*/ 2 w 21600"/>
                <a:gd name="T13" fmla="*/ 4 h 21600"/>
                <a:gd name="T14" fmla="*/ 1 w 21600"/>
                <a:gd name="T15" fmla="*/ 2 h 21600"/>
                <a:gd name="T16" fmla="*/ 3 w 21600"/>
                <a:gd name="T17" fmla="*/ 1 h 21600"/>
                <a:gd name="T18" fmla="*/ 5 w 21600"/>
                <a:gd name="T19" fmla="*/ 2 h 21600"/>
                <a:gd name="T20" fmla="*/ 4 w 21600"/>
                <a:gd name="T21" fmla="*/ 4 h 21600"/>
                <a:gd name="T22" fmla="*/ 4 w 21600"/>
                <a:gd name="T23" fmla="*/ 4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600" h="21600">
                  <a:moveTo>
                    <a:pt x="14751" y="18554"/>
                  </a:moveTo>
                  <a:cubicBezTo>
                    <a:pt x="14751" y="21600"/>
                    <a:pt x="14751" y="21600"/>
                    <a:pt x="14751" y="21600"/>
                  </a:cubicBezTo>
                  <a:cubicBezTo>
                    <a:pt x="18702" y="19938"/>
                    <a:pt x="21600" y="15785"/>
                    <a:pt x="21600" y="11354"/>
                  </a:cubicBezTo>
                  <a:cubicBezTo>
                    <a:pt x="21600" y="4985"/>
                    <a:pt x="16595" y="0"/>
                    <a:pt x="10800" y="0"/>
                  </a:cubicBezTo>
                  <a:cubicBezTo>
                    <a:pt x="4741" y="0"/>
                    <a:pt x="0" y="4985"/>
                    <a:pt x="0" y="11354"/>
                  </a:cubicBezTo>
                  <a:cubicBezTo>
                    <a:pt x="0" y="15785"/>
                    <a:pt x="2634" y="19938"/>
                    <a:pt x="6585" y="21600"/>
                  </a:cubicBezTo>
                  <a:cubicBezTo>
                    <a:pt x="6585" y="18554"/>
                    <a:pt x="6585" y="18554"/>
                    <a:pt x="6585" y="18554"/>
                  </a:cubicBezTo>
                  <a:cubicBezTo>
                    <a:pt x="4215" y="16892"/>
                    <a:pt x="2634" y="14400"/>
                    <a:pt x="2634" y="11354"/>
                  </a:cubicBezTo>
                  <a:cubicBezTo>
                    <a:pt x="2634" y="6369"/>
                    <a:pt x="6322" y="2769"/>
                    <a:pt x="10800" y="2769"/>
                  </a:cubicBezTo>
                  <a:cubicBezTo>
                    <a:pt x="15278" y="2769"/>
                    <a:pt x="18966" y="6369"/>
                    <a:pt x="18966" y="11354"/>
                  </a:cubicBezTo>
                  <a:cubicBezTo>
                    <a:pt x="18966" y="14400"/>
                    <a:pt x="17385" y="17169"/>
                    <a:pt x="14751" y="18554"/>
                  </a:cubicBezTo>
                  <a:close/>
                  <a:moveTo>
                    <a:pt x="14751" y="1855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Gill Sans" pitchFamily="2" charset="0"/>
              </a:endParaRPr>
            </a:p>
          </p:txBody>
        </p:sp>
        <p:sp>
          <p:nvSpPr>
            <p:cNvPr id="77" name="AutoShape 30"/>
            <p:cNvSpPr/>
            <p:nvPr>
              <p:custDataLst>
                <p:tags r:id="rId17"/>
              </p:custDataLst>
            </p:nvPr>
          </p:nvSpPr>
          <p:spPr bwMode="auto">
            <a:xfrm>
              <a:off x="0" y="0"/>
              <a:ext cx="488" cy="470"/>
            </a:xfrm>
            <a:custGeom>
              <a:avLst/>
              <a:gdLst>
                <a:gd name="T0" fmla="*/ 6 w 21600"/>
                <a:gd name="T1" fmla="*/ 0 h 21600"/>
                <a:gd name="T2" fmla="*/ 0 w 21600"/>
                <a:gd name="T3" fmla="*/ 5 h 21600"/>
                <a:gd name="T4" fmla="*/ 4 w 21600"/>
                <a:gd name="T5" fmla="*/ 10 h 21600"/>
                <a:gd name="T6" fmla="*/ 4 w 21600"/>
                <a:gd name="T7" fmla="*/ 10 h 21600"/>
                <a:gd name="T8" fmla="*/ 1 w 21600"/>
                <a:gd name="T9" fmla="*/ 5 h 21600"/>
                <a:gd name="T10" fmla="*/ 6 w 21600"/>
                <a:gd name="T11" fmla="*/ 1 h 21600"/>
                <a:gd name="T12" fmla="*/ 10 w 21600"/>
                <a:gd name="T13" fmla="*/ 5 h 21600"/>
                <a:gd name="T14" fmla="*/ 7 w 21600"/>
                <a:gd name="T15" fmla="*/ 10 h 21600"/>
                <a:gd name="T16" fmla="*/ 7 w 21600"/>
                <a:gd name="T17" fmla="*/ 10 h 21600"/>
                <a:gd name="T18" fmla="*/ 11 w 21600"/>
                <a:gd name="T19" fmla="*/ 5 h 21600"/>
                <a:gd name="T20" fmla="*/ 6 w 21600"/>
                <a:gd name="T21" fmla="*/ 0 h 21600"/>
                <a:gd name="T22" fmla="*/ 6 w 21600"/>
                <a:gd name="T23" fmla="*/ 0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759" y="0"/>
                    <a:pt x="0" y="4883"/>
                    <a:pt x="0" y="11082"/>
                  </a:cubicBezTo>
                  <a:cubicBezTo>
                    <a:pt x="0" y="15965"/>
                    <a:pt x="3295" y="20285"/>
                    <a:pt x="7871" y="21600"/>
                  </a:cubicBezTo>
                  <a:cubicBezTo>
                    <a:pt x="7871" y="20097"/>
                    <a:pt x="7871" y="20097"/>
                    <a:pt x="7871" y="20097"/>
                  </a:cubicBezTo>
                  <a:cubicBezTo>
                    <a:pt x="4027" y="18783"/>
                    <a:pt x="1464" y="15214"/>
                    <a:pt x="1464" y="11082"/>
                  </a:cubicBezTo>
                  <a:cubicBezTo>
                    <a:pt x="1464" y="5635"/>
                    <a:pt x="5675" y="1503"/>
                    <a:pt x="10800" y="1503"/>
                  </a:cubicBezTo>
                  <a:cubicBezTo>
                    <a:pt x="15925" y="1503"/>
                    <a:pt x="20136" y="5635"/>
                    <a:pt x="20136" y="11082"/>
                  </a:cubicBezTo>
                  <a:cubicBezTo>
                    <a:pt x="20136" y="15214"/>
                    <a:pt x="17390" y="18783"/>
                    <a:pt x="13546" y="20097"/>
                  </a:cubicBezTo>
                  <a:cubicBezTo>
                    <a:pt x="13546" y="21600"/>
                    <a:pt x="13546" y="21600"/>
                    <a:pt x="13546" y="21600"/>
                  </a:cubicBezTo>
                  <a:cubicBezTo>
                    <a:pt x="18122" y="20285"/>
                    <a:pt x="21600" y="16153"/>
                    <a:pt x="21600" y="11082"/>
                  </a:cubicBezTo>
                  <a:cubicBezTo>
                    <a:pt x="21600" y="4883"/>
                    <a:pt x="16658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Gill Sans" pitchFamily="2" charset="0"/>
              </a:endParaRPr>
            </a:p>
          </p:txBody>
        </p:sp>
        <p:sp>
          <p:nvSpPr>
            <p:cNvPr id="78" name="AutoShape 31"/>
            <p:cNvSpPr/>
            <p:nvPr>
              <p:custDataLst>
                <p:tags r:id="rId18"/>
              </p:custDataLst>
            </p:nvPr>
          </p:nvSpPr>
          <p:spPr bwMode="auto">
            <a:xfrm>
              <a:off x="175" y="192"/>
              <a:ext cx="148" cy="392"/>
            </a:xfrm>
            <a:custGeom>
              <a:avLst/>
              <a:gdLst>
                <a:gd name="T0" fmla="*/ 1 w 21600"/>
                <a:gd name="T1" fmla="*/ 6 h 21600"/>
                <a:gd name="T2" fmla="*/ 1 w 21600"/>
                <a:gd name="T3" fmla="*/ 2 h 21600"/>
                <a:gd name="T4" fmla="*/ 1 w 21600"/>
                <a:gd name="T5" fmla="*/ 1 h 21600"/>
                <a:gd name="T6" fmla="*/ 0 w 21600"/>
                <a:gd name="T7" fmla="*/ 0 h 21600"/>
                <a:gd name="T8" fmla="*/ 0 w 21600"/>
                <a:gd name="T9" fmla="*/ 1 h 21600"/>
                <a:gd name="T10" fmla="*/ 0 w 21600"/>
                <a:gd name="T11" fmla="*/ 2 h 21600"/>
                <a:gd name="T12" fmla="*/ 0 w 21600"/>
                <a:gd name="T13" fmla="*/ 2 h 21600"/>
                <a:gd name="T14" fmla="*/ 0 w 21600"/>
                <a:gd name="T15" fmla="*/ 6 h 21600"/>
                <a:gd name="T16" fmla="*/ 0 w 21600"/>
                <a:gd name="T17" fmla="*/ 7 h 21600"/>
                <a:gd name="T18" fmla="*/ 1 w 21600"/>
                <a:gd name="T19" fmla="*/ 7 h 21600"/>
                <a:gd name="T20" fmla="*/ 1 w 21600"/>
                <a:gd name="T21" fmla="*/ 6 h 21600"/>
                <a:gd name="T22" fmla="*/ 1 w 21600"/>
                <a:gd name="T23" fmla="*/ 6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600" h="21600">
                  <a:moveTo>
                    <a:pt x="14400" y="18450"/>
                  </a:moveTo>
                  <a:cubicBezTo>
                    <a:pt x="14400" y="17775"/>
                    <a:pt x="14400" y="4950"/>
                    <a:pt x="14400" y="4725"/>
                  </a:cubicBezTo>
                  <a:cubicBezTo>
                    <a:pt x="16200" y="4275"/>
                    <a:pt x="17400" y="3600"/>
                    <a:pt x="17400" y="2700"/>
                  </a:cubicBezTo>
                  <a:cubicBezTo>
                    <a:pt x="17400" y="1125"/>
                    <a:pt x="13800" y="0"/>
                    <a:pt x="10200" y="0"/>
                  </a:cubicBezTo>
                  <a:cubicBezTo>
                    <a:pt x="6000" y="0"/>
                    <a:pt x="3000" y="1125"/>
                    <a:pt x="3000" y="2700"/>
                  </a:cubicBezTo>
                  <a:cubicBezTo>
                    <a:pt x="3000" y="3600"/>
                    <a:pt x="4200" y="4275"/>
                    <a:pt x="6000" y="4725"/>
                  </a:cubicBezTo>
                  <a:cubicBezTo>
                    <a:pt x="6000" y="4725"/>
                    <a:pt x="6000" y="4725"/>
                    <a:pt x="6000" y="4725"/>
                  </a:cubicBezTo>
                  <a:cubicBezTo>
                    <a:pt x="6000" y="4725"/>
                    <a:pt x="6000" y="17550"/>
                    <a:pt x="6000" y="18450"/>
                  </a:cubicBezTo>
                  <a:cubicBezTo>
                    <a:pt x="6000" y="207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14400" y="20700"/>
                    <a:pt x="14400" y="18450"/>
                  </a:cubicBezTo>
                  <a:close/>
                  <a:moveTo>
                    <a:pt x="14400" y="1845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Gill Sans" pitchFamily="2" charset="0"/>
              </a:endParaRPr>
            </a:p>
          </p:txBody>
        </p:sp>
      </p:grpSp>
      <p:grpSp>
        <p:nvGrpSpPr>
          <p:cNvPr id="8210" name="Group 32"/>
          <p:cNvGrpSpPr/>
          <p:nvPr>
            <p:custDataLst>
              <p:tags r:id="rId19"/>
            </p:custDataLst>
          </p:nvPr>
        </p:nvGrpSpPr>
        <p:grpSpPr>
          <a:xfrm>
            <a:off x="6804025" y="3821113"/>
            <a:ext cx="355600" cy="412750"/>
            <a:chOff x="0" y="0"/>
            <a:chExt cx="448" cy="520"/>
          </a:xfrm>
        </p:grpSpPr>
        <p:sp>
          <p:nvSpPr>
            <p:cNvPr id="8211" name="Rectangle 33"/>
            <p:cNvSpPr/>
            <p:nvPr>
              <p:custDataLst>
                <p:tags r:id="rId20"/>
              </p:custDataLst>
            </p:nvPr>
          </p:nvSpPr>
          <p:spPr>
            <a:xfrm>
              <a:off x="250" y="102"/>
              <a:ext cx="75" cy="417"/>
            </a:xfrm>
            <a:prstGeom prst="rect">
              <a:avLst/>
            </a:prstGeom>
            <a:solidFill>
              <a:srgbClr val="FFFEFE"/>
            </a:solidFill>
            <a:ln w="12700">
              <a:noFill/>
            </a:ln>
          </p:spPr>
          <p:txBody>
            <a:bodyPr lIns="0" tIns="0" rIns="0" bIns="0" anchor="t" anchorCtr="0"/>
            <a:p>
              <a:pPr algn="ctr">
                <a:buFont typeface="Arial" panose="020B0604020202020204" pitchFamily="34" charset="0"/>
              </a:pPr>
              <a:endParaRPr lang="es-ES" altLang="zh-CN" sz="2900" dirty="0">
                <a:solidFill>
                  <a:srgbClr val="000000"/>
                </a:solidFill>
                <a:latin typeface="Gill Sans"/>
                <a:ea typeface="ヒラギノ角ゴ ProN W3"/>
                <a:sym typeface="Gill Sans"/>
              </a:endParaRPr>
            </a:p>
          </p:txBody>
        </p:sp>
        <p:sp>
          <p:nvSpPr>
            <p:cNvPr id="8212" name="Rectangle 34"/>
            <p:cNvSpPr/>
            <p:nvPr>
              <p:custDataLst>
                <p:tags r:id="rId21"/>
              </p:custDataLst>
            </p:nvPr>
          </p:nvSpPr>
          <p:spPr>
            <a:xfrm>
              <a:off x="128" y="186"/>
              <a:ext cx="75" cy="334"/>
            </a:xfrm>
            <a:prstGeom prst="rect">
              <a:avLst/>
            </a:prstGeom>
            <a:solidFill>
              <a:srgbClr val="FFFEFE"/>
            </a:solidFill>
            <a:ln w="12700">
              <a:noFill/>
            </a:ln>
          </p:spPr>
          <p:txBody>
            <a:bodyPr lIns="0" tIns="0" rIns="0" bIns="0" anchor="t" anchorCtr="0"/>
            <a:p>
              <a:pPr algn="ctr">
                <a:buFont typeface="Arial" panose="020B0604020202020204" pitchFamily="34" charset="0"/>
              </a:pPr>
              <a:endParaRPr lang="es-ES" altLang="zh-CN" sz="2900" dirty="0">
                <a:solidFill>
                  <a:srgbClr val="000000"/>
                </a:solidFill>
                <a:latin typeface="Gill Sans"/>
                <a:ea typeface="ヒラギノ角ゴ ProN W3"/>
                <a:sym typeface="Gill Sans"/>
              </a:endParaRPr>
            </a:p>
          </p:txBody>
        </p:sp>
        <p:sp>
          <p:nvSpPr>
            <p:cNvPr id="8213" name="Rectangle 35"/>
            <p:cNvSpPr/>
            <p:nvPr>
              <p:custDataLst>
                <p:tags r:id="rId22"/>
              </p:custDataLst>
            </p:nvPr>
          </p:nvSpPr>
          <p:spPr>
            <a:xfrm>
              <a:off x="0" y="251"/>
              <a:ext cx="78" cy="268"/>
            </a:xfrm>
            <a:prstGeom prst="rect">
              <a:avLst/>
            </a:prstGeom>
            <a:solidFill>
              <a:srgbClr val="FFFEFE"/>
            </a:solidFill>
            <a:ln w="12700">
              <a:noFill/>
            </a:ln>
          </p:spPr>
          <p:txBody>
            <a:bodyPr lIns="0" tIns="0" rIns="0" bIns="0" anchor="t" anchorCtr="0"/>
            <a:p>
              <a:pPr algn="ctr">
                <a:buFont typeface="Arial" panose="020B0604020202020204" pitchFamily="34" charset="0"/>
              </a:pPr>
              <a:endParaRPr lang="es-ES" altLang="zh-CN" sz="2900" dirty="0">
                <a:solidFill>
                  <a:srgbClr val="000000"/>
                </a:solidFill>
                <a:latin typeface="Gill Sans"/>
                <a:ea typeface="ヒラギノ角ゴ ProN W3"/>
                <a:sym typeface="Gill Sans"/>
              </a:endParaRPr>
            </a:p>
          </p:txBody>
        </p:sp>
        <p:sp>
          <p:nvSpPr>
            <p:cNvPr id="8214" name="Rectangle 36"/>
            <p:cNvSpPr/>
            <p:nvPr>
              <p:custDataLst>
                <p:tags r:id="rId23"/>
              </p:custDataLst>
            </p:nvPr>
          </p:nvSpPr>
          <p:spPr>
            <a:xfrm>
              <a:off x="372" y="0"/>
              <a:ext cx="76" cy="519"/>
            </a:xfrm>
            <a:prstGeom prst="rect">
              <a:avLst/>
            </a:prstGeom>
            <a:solidFill>
              <a:srgbClr val="FFFEFE"/>
            </a:solidFill>
            <a:ln w="12700">
              <a:noFill/>
            </a:ln>
          </p:spPr>
          <p:txBody>
            <a:bodyPr lIns="0" tIns="0" rIns="0" bIns="0" anchor="t" anchorCtr="0"/>
            <a:p>
              <a:pPr algn="ctr">
                <a:buFont typeface="Arial" panose="020B0604020202020204" pitchFamily="34" charset="0"/>
              </a:pPr>
              <a:endParaRPr lang="es-ES" altLang="zh-CN" sz="2900" dirty="0">
                <a:solidFill>
                  <a:srgbClr val="000000"/>
                </a:solidFill>
                <a:latin typeface="Gill Sans"/>
                <a:ea typeface="ヒラギノ角ゴ ProN W3"/>
                <a:sym typeface="Gill Sans"/>
              </a:endParaRPr>
            </a:p>
          </p:txBody>
        </p:sp>
      </p:grpSp>
      <p:grpSp>
        <p:nvGrpSpPr>
          <p:cNvPr id="8215" name="组合 83"/>
          <p:cNvGrpSpPr/>
          <p:nvPr>
            <p:custDataLst>
              <p:tags r:id="rId24"/>
            </p:custDataLst>
          </p:nvPr>
        </p:nvGrpSpPr>
        <p:grpSpPr>
          <a:xfrm>
            <a:off x="1642745" y="3114358"/>
            <a:ext cx="2162175" cy="940485"/>
            <a:chOff x="8651345" y="1812869"/>
            <a:chExt cx="2444641" cy="939919"/>
          </a:xfrm>
        </p:grpSpPr>
        <p:sp>
          <p:nvSpPr>
            <p:cNvPr id="8216" name="TextBox 15"/>
            <p:cNvSpPr txBox="1"/>
            <p:nvPr>
              <p:custDataLst>
                <p:tags r:id="rId25"/>
              </p:custDataLst>
            </p:nvPr>
          </p:nvSpPr>
          <p:spPr>
            <a:xfrm>
              <a:off x="8651345" y="1812869"/>
              <a:ext cx="1827917" cy="3680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b="1" dirty="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pitchFamily="2" charset="0"/>
                </a:rPr>
                <a:t>01</a:t>
              </a:r>
              <a:endParaRPr lang="en-US" altLang="zh-CN" b="1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pitchFamily="2" charset="0"/>
              </a:endParaRPr>
            </a:p>
          </p:txBody>
        </p:sp>
        <p:sp>
          <p:nvSpPr>
            <p:cNvPr id="8217" name="TextBox 16"/>
            <p:cNvSpPr txBox="1"/>
            <p:nvPr>
              <p:custDataLst>
                <p:tags r:id="rId26"/>
              </p:custDataLst>
            </p:nvPr>
          </p:nvSpPr>
          <p:spPr>
            <a:xfrm>
              <a:off x="8657049" y="2169574"/>
              <a:ext cx="2438937" cy="58321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just"/>
              <a:r>
                <a:rPr lang="en-US" altLang="en-GB" sz="1600" dirty="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pitchFamily="2" charset="0"/>
                </a:rPr>
                <a:t>Self-paced virtual job simulation</a:t>
              </a:r>
              <a:endParaRPr lang="en-US" altLang="en-GB" sz="16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pitchFamily="2" charset="0"/>
              </a:endParaRPr>
            </a:p>
          </p:txBody>
        </p:sp>
      </p:grpSp>
      <p:grpSp>
        <p:nvGrpSpPr>
          <p:cNvPr id="8218" name="组合 86"/>
          <p:cNvGrpSpPr/>
          <p:nvPr>
            <p:custDataLst>
              <p:tags r:id="rId27"/>
            </p:custDataLst>
          </p:nvPr>
        </p:nvGrpSpPr>
        <p:grpSpPr>
          <a:xfrm>
            <a:off x="3858895" y="2598420"/>
            <a:ext cx="2163763" cy="694105"/>
            <a:chOff x="8651345" y="3118110"/>
            <a:chExt cx="2444641" cy="693687"/>
          </a:xfrm>
        </p:grpSpPr>
        <p:sp>
          <p:nvSpPr>
            <p:cNvPr id="8219" name="TextBox 15"/>
            <p:cNvSpPr txBox="1"/>
            <p:nvPr>
              <p:custDataLst>
                <p:tags r:id="rId28"/>
              </p:custDataLst>
            </p:nvPr>
          </p:nvSpPr>
          <p:spPr>
            <a:xfrm>
              <a:off x="8651345" y="3118110"/>
              <a:ext cx="1937777" cy="36807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b="1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/>
                </a:rPr>
                <a:t>02</a:t>
              </a:r>
              <a:endParaRPr lang="en-US" altLang="zh-CN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/>
              </a:endParaRPr>
            </a:p>
          </p:txBody>
        </p:sp>
        <p:sp>
          <p:nvSpPr>
            <p:cNvPr id="8220" name="TextBox 16"/>
            <p:cNvSpPr txBox="1"/>
            <p:nvPr>
              <p:custDataLst>
                <p:tags r:id="rId29"/>
              </p:custDataLst>
            </p:nvPr>
          </p:nvSpPr>
          <p:spPr>
            <a:xfrm>
              <a:off x="8657049" y="3474815"/>
              <a:ext cx="2438937" cy="3369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just"/>
              <a:r>
                <a:rPr lang="en-US" altLang="en-GB" sz="1600" dirty="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pitchFamily="2" charset="0"/>
                </a:rPr>
                <a:t>Duration: 1–2 hours</a:t>
              </a:r>
              <a:endParaRPr lang="en-US" altLang="en-GB" sz="16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pitchFamily="2" charset="0"/>
              </a:endParaRPr>
            </a:p>
          </p:txBody>
        </p:sp>
      </p:grpSp>
      <p:grpSp>
        <p:nvGrpSpPr>
          <p:cNvPr id="8221" name="组合 89"/>
          <p:cNvGrpSpPr/>
          <p:nvPr>
            <p:custDataLst>
              <p:tags r:id="rId30"/>
            </p:custDataLst>
          </p:nvPr>
        </p:nvGrpSpPr>
        <p:grpSpPr>
          <a:xfrm>
            <a:off x="6076633" y="2082483"/>
            <a:ext cx="2162175" cy="940485"/>
            <a:chOff x="8651345" y="1812869"/>
            <a:chExt cx="2444641" cy="939919"/>
          </a:xfrm>
        </p:grpSpPr>
        <p:sp>
          <p:nvSpPr>
            <p:cNvPr id="8222" name="TextBox 15"/>
            <p:cNvSpPr txBox="1"/>
            <p:nvPr>
              <p:custDataLst>
                <p:tags r:id="rId31"/>
              </p:custDataLst>
            </p:nvPr>
          </p:nvSpPr>
          <p:spPr>
            <a:xfrm>
              <a:off x="8651345" y="1812869"/>
              <a:ext cx="1944226" cy="36807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b="1" dirty="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pitchFamily="2" charset="0"/>
                </a:rPr>
                <a:t>03</a:t>
              </a:r>
              <a:endParaRPr lang="en-US" altLang="zh-CN" b="1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pitchFamily="2" charset="0"/>
              </a:endParaRPr>
            </a:p>
          </p:txBody>
        </p:sp>
        <p:sp>
          <p:nvSpPr>
            <p:cNvPr id="8223" name="TextBox 16"/>
            <p:cNvSpPr txBox="1"/>
            <p:nvPr>
              <p:custDataLst>
                <p:tags r:id="rId32"/>
              </p:custDataLst>
            </p:nvPr>
          </p:nvSpPr>
          <p:spPr>
            <a:xfrm>
              <a:off x="8657049" y="2169574"/>
              <a:ext cx="2438937" cy="58321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just"/>
              <a:r>
                <a:rPr lang="en-US" altLang="en-GB" sz="1600" dirty="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pitchFamily="2" charset="0"/>
                </a:rPr>
                <a:t>No exams or grading</a:t>
              </a:r>
              <a:endParaRPr lang="en-US" altLang="en-GB" sz="16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pitchFamily="2" charset="0"/>
              </a:endParaRPr>
            </a:p>
          </p:txBody>
        </p:sp>
      </p:grpSp>
      <p:grpSp>
        <p:nvGrpSpPr>
          <p:cNvPr id="8224" name="组合 92"/>
          <p:cNvGrpSpPr/>
          <p:nvPr>
            <p:custDataLst>
              <p:tags r:id="rId33"/>
            </p:custDataLst>
          </p:nvPr>
        </p:nvGrpSpPr>
        <p:grpSpPr>
          <a:xfrm>
            <a:off x="8294370" y="1566545"/>
            <a:ext cx="2162175" cy="940485"/>
            <a:chOff x="8651345" y="3118110"/>
            <a:chExt cx="2444641" cy="939919"/>
          </a:xfrm>
        </p:grpSpPr>
        <p:sp>
          <p:nvSpPr>
            <p:cNvPr id="8225" name="TextBox 15"/>
            <p:cNvSpPr txBox="1"/>
            <p:nvPr>
              <p:custDataLst>
                <p:tags r:id="rId34"/>
              </p:custDataLst>
            </p:nvPr>
          </p:nvSpPr>
          <p:spPr>
            <a:xfrm>
              <a:off x="8651345" y="3118110"/>
              <a:ext cx="1922687" cy="36807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b="1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/>
                </a:rPr>
                <a:t>04</a:t>
              </a:r>
              <a:endParaRPr lang="en-US" altLang="zh-CN" b="1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/>
              </a:endParaRPr>
            </a:p>
          </p:txBody>
        </p:sp>
        <p:sp>
          <p:nvSpPr>
            <p:cNvPr id="8226" name="TextBox 16"/>
            <p:cNvSpPr txBox="1"/>
            <p:nvPr>
              <p:custDataLst>
                <p:tags r:id="rId35"/>
              </p:custDataLst>
            </p:nvPr>
          </p:nvSpPr>
          <p:spPr>
            <a:xfrm>
              <a:off x="8657049" y="3474815"/>
              <a:ext cx="2438937" cy="58321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just"/>
              <a:r>
                <a:rPr lang="en-US" altLang="en-GB" sz="1600" dirty="0">
                  <a:solidFill>
                    <a:srgbClr val="26262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Gill Sans" pitchFamily="2" charset="0"/>
                </a:rPr>
                <a:t>Certificate upon completion</a:t>
              </a:r>
              <a:endParaRPr lang="en-US" altLang="en-GB" sz="16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pitchFamily="2" charset="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文本框 3"/>
          <p:cNvSpPr txBox="1"/>
          <p:nvPr/>
        </p:nvSpPr>
        <p:spPr>
          <a:xfrm>
            <a:off x="228600" y="190500"/>
            <a:ext cx="2654300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en-GB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Why This Job Simulation</a:t>
            </a:r>
            <a:endParaRPr lang="en-US" altLang="en-GB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95263"/>
            <a:ext cx="109538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AutoShape 2"/>
          <p:cNvSpPr/>
          <p:nvPr/>
        </p:nvSpPr>
        <p:spPr bwMode="auto">
          <a:xfrm>
            <a:off x="3263900" y="1457325"/>
            <a:ext cx="1163638" cy="1320800"/>
          </a:xfrm>
          <a:custGeom>
            <a:avLst/>
            <a:gdLst>
              <a:gd name="T0" fmla="*/ 145448192 w 21600"/>
              <a:gd name="T1" fmla="*/ 0 h 21600"/>
              <a:gd name="T2" fmla="*/ 290896268 w 21600"/>
              <a:gd name="T3" fmla="*/ 323057896 h 21600"/>
              <a:gd name="T4" fmla="*/ 0 w 21600"/>
              <a:gd name="T5" fmla="*/ 323057896 h 21600"/>
              <a:gd name="T6" fmla="*/ 145448192 w 21600"/>
              <a:gd name="T7" fmla="*/ 0 h 21600"/>
              <a:gd name="T8" fmla="*/ 145448192 w 21600"/>
              <a:gd name="T9" fmla="*/ 0 h 21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0800" y="0"/>
                </a:lnTo>
                <a:close/>
                <a:moveTo>
                  <a:pt x="10800" y="0"/>
                </a:moveTo>
              </a:path>
            </a:pathLst>
          </a:custGeom>
          <a:solidFill>
            <a:srgbClr val="FFC000"/>
          </a:solidFill>
          <a:ln>
            <a:noFill/>
          </a:ln>
        </p:spPr>
        <p:txBody>
          <a:bodyPr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Gill Sans" pitchFamily="2" charset="0"/>
            </a:endParaRPr>
          </a:p>
        </p:txBody>
      </p:sp>
      <p:sp>
        <p:nvSpPr>
          <p:cNvPr id="7" name="AutoShape 3"/>
          <p:cNvSpPr/>
          <p:nvPr/>
        </p:nvSpPr>
        <p:spPr bwMode="auto">
          <a:xfrm>
            <a:off x="2941638" y="2816225"/>
            <a:ext cx="1849438" cy="660400"/>
          </a:xfrm>
          <a:custGeom>
            <a:avLst/>
            <a:gdLst>
              <a:gd name="T0" fmla="*/ 527842477 w 21600"/>
              <a:gd name="T1" fmla="*/ 0 h 21600"/>
              <a:gd name="T2" fmla="*/ 633410938 w 21600"/>
              <a:gd name="T3" fmla="*/ 80764474 h 21600"/>
              <a:gd name="T4" fmla="*/ 0 w 21600"/>
              <a:gd name="T5" fmla="*/ 80764474 h 21600"/>
              <a:gd name="T6" fmla="*/ 105568461 w 21600"/>
              <a:gd name="T7" fmla="*/ 0 h 21600"/>
              <a:gd name="T8" fmla="*/ 527842477 w 21600"/>
              <a:gd name="T9" fmla="*/ 0 h 21600"/>
              <a:gd name="T10" fmla="*/ 527842477 w 21600"/>
              <a:gd name="T11" fmla="*/ 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180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3600" y="0"/>
                </a:lnTo>
                <a:lnTo>
                  <a:pt x="18000" y="0"/>
                </a:lnTo>
                <a:close/>
                <a:moveTo>
                  <a:pt x="18000" y="0"/>
                </a:move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Gill Sans" pitchFamily="2" charset="0"/>
            </a:endParaRPr>
          </a:p>
        </p:txBody>
      </p:sp>
      <p:sp>
        <p:nvSpPr>
          <p:cNvPr id="8" name="AutoShape 4"/>
          <p:cNvSpPr/>
          <p:nvPr/>
        </p:nvSpPr>
        <p:spPr bwMode="auto">
          <a:xfrm>
            <a:off x="2646363" y="3527425"/>
            <a:ext cx="2438400" cy="660400"/>
          </a:xfrm>
          <a:custGeom>
            <a:avLst/>
            <a:gdLst>
              <a:gd name="T0" fmla="*/ 963438933 w 21600"/>
              <a:gd name="T1" fmla="*/ 0 h 21600"/>
              <a:gd name="T2" fmla="*/ 1101073067 w 21600"/>
              <a:gd name="T3" fmla="*/ 80764474 h 21600"/>
              <a:gd name="T4" fmla="*/ 0 w 21600"/>
              <a:gd name="T5" fmla="*/ 80764474 h 21600"/>
              <a:gd name="T6" fmla="*/ 137634133 w 21600"/>
              <a:gd name="T7" fmla="*/ 0 h 21600"/>
              <a:gd name="T8" fmla="*/ 963438933 w 21600"/>
              <a:gd name="T9" fmla="*/ 0 h 21600"/>
              <a:gd name="T10" fmla="*/ 963438933 w 21600"/>
              <a:gd name="T11" fmla="*/ 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189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2700" y="0"/>
                </a:lnTo>
                <a:lnTo>
                  <a:pt x="18900" y="0"/>
                </a:lnTo>
                <a:close/>
                <a:moveTo>
                  <a:pt x="18900" y="0"/>
                </a:moveTo>
              </a:path>
            </a:pathLst>
          </a:custGeom>
          <a:solidFill>
            <a:srgbClr val="FFC000"/>
          </a:solidFill>
          <a:ln>
            <a:noFill/>
          </a:ln>
        </p:spPr>
        <p:txBody>
          <a:bodyPr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Gill Sans" pitchFamily="2" charset="0"/>
            </a:endParaRPr>
          </a:p>
        </p:txBody>
      </p:sp>
      <p:sp>
        <p:nvSpPr>
          <p:cNvPr id="9" name="AutoShape 5"/>
          <p:cNvSpPr/>
          <p:nvPr/>
        </p:nvSpPr>
        <p:spPr bwMode="auto">
          <a:xfrm>
            <a:off x="2339975" y="4244975"/>
            <a:ext cx="3052763" cy="660400"/>
          </a:xfrm>
          <a:custGeom>
            <a:avLst/>
            <a:gdLst>
              <a:gd name="T0" fmla="*/ 1552418536 w 21600"/>
              <a:gd name="T1" fmla="*/ 0 h 21600"/>
              <a:gd name="T2" fmla="*/ 1724909579 w 21600"/>
              <a:gd name="T3" fmla="*/ 80764474 h 21600"/>
              <a:gd name="T4" fmla="*/ 0 w 21600"/>
              <a:gd name="T5" fmla="*/ 80764474 h 21600"/>
              <a:gd name="T6" fmla="*/ 172491043 w 21600"/>
              <a:gd name="T7" fmla="*/ 0 h 21600"/>
              <a:gd name="T8" fmla="*/ 1552418536 w 21600"/>
              <a:gd name="T9" fmla="*/ 0 h 21600"/>
              <a:gd name="T10" fmla="*/ 1552418536 w 21600"/>
              <a:gd name="T11" fmla="*/ 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1944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2160" y="0"/>
                </a:lnTo>
                <a:lnTo>
                  <a:pt x="19440" y="0"/>
                </a:lnTo>
                <a:close/>
                <a:moveTo>
                  <a:pt x="19440" y="0"/>
                </a:move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Gill Sans" pitchFamily="2" charset="0"/>
            </a:endParaRPr>
          </a:p>
        </p:txBody>
      </p:sp>
      <p:sp>
        <p:nvSpPr>
          <p:cNvPr id="10" name="AutoShape 6"/>
          <p:cNvSpPr/>
          <p:nvPr/>
        </p:nvSpPr>
        <p:spPr bwMode="auto">
          <a:xfrm>
            <a:off x="2033588" y="4943475"/>
            <a:ext cx="3663950" cy="660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80764474 h 21600"/>
              <a:gd name="T4" fmla="*/ 0 w 21600"/>
              <a:gd name="T5" fmla="*/ 80764474 h 21600"/>
              <a:gd name="T6" fmla="*/ 207283900 w 21600"/>
              <a:gd name="T7" fmla="*/ 0 h 21600"/>
              <a:gd name="T8" fmla="*/ 2147483647 w 21600"/>
              <a:gd name="T9" fmla="*/ 0 h 21600"/>
              <a:gd name="T10" fmla="*/ 2147483647 w 21600"/>
              <a:gd name="T11" fmla="*/ 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19799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801" y="0"/>
                </a:lnTo>
                <a:lnTo>
                  <a:pt x="19799" y="0"/>
                </a:lnTo>
                <a:close/>
                <a:moveTo>
                  <a:pt x="19799" y="0"/>
                </a:moveTo>
              </a:path>
            </a:pathLst>
          </a:custGeom>
          <a:solidFill>
            <a:srgbClr val="FFC000"/>
          </a:solidFill>
          <a:ln>
            <a:noFill/>
          </a:ln>
        </p:spPr>
        <p:txBody>
          <a:bodyPr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Gill Sans" pitchFamily="2" charset="0"/>
            </a:endParaRPr>
          </a:p>
        </p:txBody>
      </p:sp>
      <p:sp>
        <p:nvSpPr>
          <p:cNvPr id="11" name="AutoShape 7"/>
          <p:cNvSpPr/>
          <p:nvPr/>
        </p:nvSpPr>
        <p:spPr bwMode="auto">
          <a:xfrm>
            <a:off x="3673475" y="2181225"/>
            <a:ext cx="381000" cy="377825"/>
          </a:xfrm>
          <a:custGeom>
            <a:avLst/>
            <a:gdLst>
              <a:gd name="T0" fmla="*/ 0 w 21600"/>
              <a:gd name="T1" fmla="*/ 13162309 h 21600"/>
              <a:gd name="T2" fmla="*/ 26881667 w 21600"/>
              <a:gd name="T3" fmla="*/ 13162309 h 21600"/>
              <a:gd name="T4" fmla="*/ 18593153 w 21600"/>
              <a:gd name="T5" fmla="*/ 5264931 h 21600"/>
              <a:gd name="T6" fmla="*/ 19265194 w 21600"/>
              <a:gd name="T7" fmla="*/ 3071201 h 21600"/>
              <a:gd name="T8" fmla="*/ 19265194 w 21600"/>
              <a:gd name="T9" fmla="*/ 6142402 h 21600"/>
              <a:gd name="T10" fmla="*/ 10528653 w 21600"/>
              <a:gd name="T11" fmla="*/ 16891605 h 21600"/>
              <a:gd name="T12" fmla="*/ 9184569 w 21600"/>
              <a:gd name="T13" fmla="*/ 19304711 h 21600"/>
              <a:gd name="T14" fmla="*/ 8512528 w 21600"/>
              <a:gd name="T15" fmla="*/ 20840311 h 21600"/>
              <a:gd name="T16" fmla="*/ 8288514 w 21600"/>
              <a:gd name="T17" fmla="*/ 24130854 h 21600"/>
              <a:gd name="T18" fmla="*/ 6944431 w 21600"/>
              <a:gd name="T19" fmla="*/ 21717782 h 21600"/>
              <a:gd name="T20" fmla="*/ 5824361 w 21600"/>
              <a:gd name="T21" fmla="*/ 19524053 h 21600"/>
              <a:gd name="T22" fmla="*/ 3808236 w 21600"/>
              <a:gd name="T23" fmla="*/ 17988452 h 21600"/>
              <a:gd name="T24" fmla="*/ 3584222 w 21600"/>
              <a:gd name="T25" fmla="*/ 14917251 h 21600"/>
              <a:gd name="T26" fmla="*/ 3360208 w 21600"/>
              <a:gd name="T27" fmla="*/ 13162309 h 21600"/>
              <a:gd name="T28" fmla="*/ 2240139 w 21600"/>
              <a:gd name="T29" fmla="*/ 11846050 h 21600"/>
              <a:gd name="T30" fmla="*/ 2240139 w 21600"/>
              <a:gd name="T31" fmla="*/ 9871732 h 21600"/>
              <a:gd name="T32" fmla="*/ 8512528 w 21600"/>
              <a:gd name="T33" fmla="*/ 4387425 h 21600"/>
              <a:gd name="T34" fmla="*/ 6944431 w 21600"/>
              <a:gd name="T35" fmla="*/ 4387425 h 21600"/>
              <a:gd name="T36" fmla="*/ 6272389 w 21600"/>
              <a:gd name="T37" fmla="*/ 5703649 h 21600"/>
              <a:gd name="T38" fmla="*/ 7168444 w 21600"/>
              <a:gd name="T39" fmla="*/ 6142402 h 21600"/>
              <a:gd name="T40" fmla="*/ 6944431 w 21600"/>
              <a:gd name="T41" fmla="*/ 5264931 h 21600"/>
              <a:gd name="T42" fmla="*/ 10528653 w 21600"/>
              <a:gd name="T43" fmla="*/ 6581155 h 21600"/>
              <a:gd name="T44" fmla="*/ 9184569 w 21600"/>
              <a:gd name="T45" fmla="*/ 7458626 h 21600"/>
              <a:gd name="T46" fmla="*/ 8288514 w 21600"/>
              <a:gd name="T47" fmla="*/ 7897379 h 21600"/>
              <a:gd name="T48" fmla="*/ 8512528 w 21600"/>
              <a:gd name="T49" fmla="*/ 9432979 h 21600"/>
              <a:gd name="T50" fmla="*/ 7392458 w 21600"/>
              <a:gd name="T51" fmla="*/ 10749203 h 21600"/>
              <a:gd name="T52" fmla="*/ 6496403 w 21600"/>
              <a:gd name="T53" fmla="*/ 11187956 h 21600"/>
              <a:gd name="T54" fmla="*/ 4704292 w 21600"/>
              <a:gd name="T55" fmla="*/ 10749203 h 21600"/>
              <a:gd name="T56" fmla="*/ 3360208 w 21600"/>
              <a:gd name="T57" fmla="*/ 11846050 h 21600"/>
              <a:gd name="T58" fmla="*/ 3584222 w 21600"/>
              <a:gd name="T59" fmla="*/ 12723556 h 21600"/>
              <a:gd name="T60" fmla="*/ 6048375 w 21600"/>
              <a:gd name="T61" fmla="*/ 13601027 h 21600"/>
              <a:gd name="T62" fmla="*/ 9184569 w 21600"/>
              <a:gd name="T63" fmla="*/ 14478533 h 21600"/>
              <a:gd name="T64" fmla="*/ 10528653 w 21600"/>
              <a:gd name="T65" fmla="*/ 16891605 h 21600"/>
              <a:gd name="T66" fmla="*/ 12320764 w 21600"/>
              <a:gd name="T67" fmla="*/ 4606801 h 21600"/>
              <a:gd name="T68" fmla="*/ 9856611 w 21600"/>
              <a:gd name="T69" fmla="*/ 3290577 h 21600"/>
              <a:gd name="T70" fmla="*/ 14112875 w 21600"/>
              <a:gd name="T71" fmla="*/ 2193730 h 21600"/>
              <a:gd name="T72" fmla="*/ 23969486 w 21600"/>
              <a:gd name="T73" fmla="*/ 13601027 h 21600"/>
              <a:gd name="T74" fmla="*/ 20609278 w 21600"/>
              <a:gd name="T75" fmla="*/ 22375912 h 21600"/>
              <a:gd name="T76" fmla="*/ 20385264 w 21600"/>
              <a:gd name="T77" fmla="*/ 20182182 h 21600"/>
              <a:gd name="T78" fmla="*/ 18817167 w 21600"/>
              <a:gd name="T79" fmla="*/ 17769111 h 21600"/>
              <a:gd name="T80" fmla="*/ 14784917 w 21600"/>
              <a:gd name="T81" fmla="*/ 14697910 h 21600"/>
              <a:gd name="T82" fmla="*/ 21729347 w 21600"/>
              <a:gd name="T83" fmla="*/ 12284803 h 21600"/>
              <a:gd name="T84" fmla="*/ 23521458 w 21600"/>
              <a:gd name="T85" fmla="*/ 10749203 h 21600"/>
              <a:gd name="T86" fmla="*/ 20833292 w 21600"/>
              <a:gd name="T87" fmla="*/ 8555473 h 21600"/>
              <a:gd name="T88" fmla="*/ 20385264 w 21600"/>
              <a:gd name="T89" fmla="*/ 11407332 h 21600"/>
              <a:gd name="T90" fmla="*/ 17697097 w 21600"/>
              <a:gd name="T91" fmla="*/ 10749203 h 21600"/>
              <a:gd name="T92" fmla="*/ 16353014 w 21600"/>
              <a:gd name="T93" fmla="*/ 9652356 h 21600"/>
              <a:gd name="T94" fmla="*/ 17025056 w 21600"/>
              <a:gd name="T95" fmla="*/ 7678002 h 21600"/>
              <a:gd name="T96" fmla="*/ 20161250 w 21600"/>
              <a:gd name="T97" fmla="*/ 7897379 h 21600"/>
              <a:gd name="T98" fmla="*/ 22401389 w 21600"/>
              <a:gd name="T99" fmla="*/ 7897379 h 21600"/>
              <a:gd name="T100" fmla="*/ 23521458 w 21600"/>
              <a:gd name="T101" fmla="*/ 7019873 h 21600"/>
              <a:gd name="T102" fmla="*/ 24641528 w 21600"/>
              <a:gd name="T103" fmla="*/ 12504180 h 21600"/>
              <a:gd name="T104" fmla="*/ 23969486 w 21600"/>
              <a:gd name="T105" fmla="*/ 13601027 h 2160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cubicBezTo>
                  <a:pt x="4860" y="0"/>
                  <a:pt x="0" y="4860"/>
                  <a:pt x="0" y="10800"/>
                </a:cubicBezTo>
                <a:cubicBezTo>
                  <a:pt x="0" y="16740"/>
                  <a:pt x="4860" y="21600"/>
                  <a:pt x="10800" y="21600"/>
                </a:cubicBezTo>
                <a:cubicBezTo>
                  <a:pt x="16740" y="21600"/>
                  <a:pt x="21600" y="16740"/>
                  <a:pt x="21600" y="10800"/>
                </a:cubicBezTo>
                <a:cubicBezTo>
                  <a:pt x="21600" y="4860"/>
                  <a:pt x="16740" y="0"/>
                  <a:pt x="10800" y="0"/>
                </a:cubicBezTo>
                <a:close/>
                <a:moveTo>
                  <a:pt x="14940" y="4320"/>
                </a:moveTo>
                <a:cubicBezTo>
                  <a:pt x="15660" y="3780"/>
                  <a:pt x="15660" y="3780"/>
                  <a:pt x="15660" y="3780"/>
                </a:cubicBezTo>
                <a:cubicBezTo>
                  <a:pt x="15660" y="3780"/>
                  <a:pt x="15300" y="3060"/>
                  <a:pt x="15480" y="2520"/>
                </a:cubicBezTo>
                <a:cubicBezTo>
                  <a:pt x="15660" y="2520"/>
                  <a:pt x="16380" y="2880"/>
                  <a:pt x="16920" y="3600"/>
                </a:cubicBezTo>
                <a:cubicBezTo>
                  <a:pt x="16560" y="5220"/>
                  <a:pt x="15480" y="5040"/>
                  <a:pt x="15480" y="5040"/>
                </a:cubicBezTo>
                <a:cubicBezTo>
                  <a:pt x="15480" y="5040"/>
                  <a:pt x="14760" y="5040"/>
                  <a:pt x="14940" y="4320"/>
                </a:cubicBezTo>
                <a:close/>
                <a:moveTo>
                  <a:pt x="8460" y="13860"/>
                </a:moveTo>
                <a:cubicBezTo>
                  <a:pt x="8280" y="14040"/>
                  <a:pt x="8100" y="14580"/>
                  <a:pt x="7920" y="15120"/>
                </a:cubicBezTo>
                <a:cubicBezTo>
                  <a:pt x="7740" y="15480"/>
                  <a:pt x="7560" y="15660"/>
                  <a:pt x="7380" y="15840"/>
                </a:cubicBezTo>
                <a:cubicBezTo>
                  <a:pt x="7020" y="16020"/>
                  <a:pt x="7020" y="16380"/>
                  <a:pt x="7020" y="16380"/>
                </a:cubicBezTo>
                <a:cubicBezTo>
                  <a:pt x="6840" y="17100"/>
                  <a:pt x="6840" y="17100"/>
                  <a:pt x="6840" y="17100"/>
                </a:cubicBezTo>
                <a:cubicBezTo>
                  <a:pt x="6840" y="17100"/>
                  <a:pt x="7020" y="17820"/>
                  <a:pt x="7200" y="18000"/>
                </a:cubicBezTo>
                <a:cubicBezTo>
                  <a:pt x="7200" y="18360"/>
                  <a:pt x="6660" y="19800"/>
                  <a:pt x="6660" y="19800"/>
                </a:cubicBezTo>
                <a:cubicBezTo>
                  <a:pt x="6120" y="19620"/>
                  <a:pt x="5940" y="19080"/>
                  <a:pt x="5760" y="18720"/>
                </a:cubicBezTo>
                <a:cubicBezTo>
                  <a:pt x="5760" y="18360"/>
                  <a:pt x="5400" y="18180"/>
                  <a:pt x="5580" y="17820"/>
                </a:cubicBezTo>
                <a:cubicBezTo>
                  <a:pt x="5580" y="17280"/>
                  <a:pt x="5220" y="17100"/>
                  <a:pt x="5040" y="16920"/>
                </a:cubicBezTo>
                <a:cubicBezTo>
                  <a:pt x="4860" y="16560"/>
                  <a:pt x="4680" y="16200"/>
                  <a:pt x="4680" y="16020"/>
                </a:cubicBezTo>
                <a:cubicBezTo>
                  <a:pt x="4680" y="15840"/>
                  <a:pt x="4140" y="15480"/>
                  <a:pt x="4140" y="15480"/>
                </a:cubicBezTo>
                <a:cubicBezTo>
                  <a:pt x="4140" y="15480"/>
                  <a:pt x="3240" y="14940"/>
                  <a:pt x="3060" y="14760"/>
                </a:cubicBezTo>
                <a:cubicBezTo>
                  <a:pt x="2880" y="14580"/>
                  <a:pt x="2700" y="13860"/>
                  <a:pt x="2700" y="13500"/>
                </a:cubicBezTo>
                <a:cubicBezTo>
                  <a:pt x="2700" y="13140"/>
                  <a:pt x="2880" y="12240"/>
                  <a:pt x="2880" y="12240"/>
                </a:cubicBezTo>
                <a:cubicBezTo>
                  <a:pt x="2880" y="12240"/>
                  <a:pt x="3240" y="11880"/>
                  <a:pt x="3060" y="11700"/>
                </a:cubicBezTo>
                <a:cubicBezTo>
                  <a:pt x="2700" y="11520"/>
                  <a:pt x="2700" y="10800"/>
                  <a:pt x="2700" y="10800"/>
                </a:cubicBezTo>
                <a:cubicBezTo>
                  <a:pt x="2340" y="10440"/>
                  <a:pt x="2340" y="10440"/>
                  <a:pt x="2340" y="10440"/>
                </a:cubicBezTo>
                <a:cubicBezTo>
                  <a:pt x="2340" y="10440"/>
                  <a:pt x="1980" y="9900"/>
                  <a:pt x="1800" y="9720"/>
                </a:cubicBezTo>
                <a:cubicBezTo>
                  <a:pt x="1800" y="9360"/>
                  <a:pt x="1800" y="9180"/>
                  <a:pt x="1980" y="9000"/>
                </a:cubicBezTo>
                <a:cubicBezTo>
                  <a:pt x="1980" y="8820"/>
                  <a:pt x="1800" y="8280"/>
                  <a:pt x="1800" y="8100"/>
                </a:cubicBezTo>
                <a:cubicBezTo>
                  <a:pt x="3600" y="3600"/>
                  <a:pt x="6660" y="2700"/>
                  <a:pt x="6660" y="2700"/>
                </a:cubicBezTo>
                <a:cubicBezTo>
                  <a:pt x="6840" y="3600"/>
                  <a:pt x="6840" y="3600"/>
                  <a:pt x="6840" y="3600"/>
                </a:cubicBezTo>
                <a:cubicBezTo>
                  <a:pt x="6840" y="3600"/>
                  <a:pt x="6300" y="3780"/>
                  <a:pt x="6120" y="3780"/>
                </a:cubicBezTo>
                <a:cubicBezTo>
                  <a:pt x="5760" y="3600"/>
                  <a:pt x="5580" y="3600"/>
                  <a:pt x="5580" y="3600"/>
                </a:cubicBezTo>
                <a:cubicBezTo>
                  <a:pt x="5220" y="4140"/>
                  <a:pt x="5220" y="4140"/>
                  <a:pt x="5220" y="4140"/>
                </a:cubicBezTo>
                <a:cubicBezTo>
                  <a:pt x="5220" y="4140"/>
                  <a:pt x="5040" y="4500"/>
                  <a:pt x="5040" y="4680"/>
                </a:cubicBezTo>
                <a:cubicBezTo>
                  <a:pt x="5040" y="4860"/>
                  <a:pt x="5220" y="5220"/>
                  <a:pt x="5220" y="5220"/>
                </a:cubicBezTo>
                <a:cubicBezTo>
                  <a:pt x="5220" y="5220"/>
                  <a:pt x="5760" y="5220"/>
                  <a:pt x="5760" y="5040"/>
                </a:cubicBezTo>
                <a:cubicBezTo>
                  <a:pt x="5760" y="4860"/>
                  <a:pt x="5760" y="4680"/>
                  <a:pt x="5760" y="4680"/>
                </a:cubicBezTo>
                <a:cubicBezTo>
                  <a:pt x="5580" y="4320"/>
                  <a:pt x="5580" y="4320"/>
                  <a:pt x="5580" y="4320"/>
                </a:cubicBezTo>
                <a:cubicBezTo>
                  <a:pt x="5580" y="4320"/>
                  <a:pt x="6120" y="4140"/>
                  <a:pt x="7200" y="4320"/>
                </a:cubicBezTo>
                <a:cubicBezTo>
                  <a:pt x="8460" y="4320"/>
                  <a:pt x="7920" y="5220"/>
                  <a:pt x="8460" y="5400"/>
                </a:cubicBezTo>
                <a:cubicBezTo>
                  <a:pt x="9000" y="5580"/>
                  <a:pt x="8100" y="6300"/>
                  <a:pt x="7920" y="6660"/>
                </a:cubicBezTo>
                <a:cubicBezTo>
                  <a:pt x="7740" y="7020"/>
                  <a:pt x="7380" y="6120"/>
                  <a:pt x="7380" y="6120"/>
                </a:cubicBezTo>
                <a:cubicBezTo>
                  <a:pt x="7380" y="6120"/>
                  <a:pt x="7740" y="5760"/>
                  <a:pt x="7200" y="5760"/>
                </a:cubicBezTo>
                <a:cubicBezTo>
                  <a:pt x="6660" y="5580"/>
                  <a:pt x="6300" y="6480"/>
                  <a:pt x="6660" y="6480"/>
                </a:cubicBezTo>
                <a:cubicBezTo>
                  <a:pt x="6840" y="6480"/>
                  <a:pt x="7200" y="6840"/>
                  <a:pt x="7020" y="7020"/>
                </a:cubicBezTo>
                <a:cubicBezTo>
                  <a:pt x="7020" y="7200"/>
                  <a:pt x="7020" y="7200"/>
                  <a:pt x="6840" y="7740"/>
                </a:cubicBezTo>
                <a:cubicBezTo>
                  <a:pt x="6480" y="8280"/>
                  <a:pt x="6120" y="8640"/>
                  <a:pt x="6120" y="8640"/>
                </a:cubicBezTo>
                <a:cubicBezTo>
                  <a:pt x="6120" y="8640"/>
                  <a:pt x="5760" y="8460"/>
                  <a:pt x="5940" y="8820"/>
                </a:cubicBezTo>
                <a:cubicBezTo>
                  <a:pt x="6120" y="9180"/>
                  <a:pt x="5940" y="9720"/>
                  <a:pt x="5940" y="9900"/>
                </a:cubicBezTo>
                <a:cubicBezTo>
                  <a:pt x="5940" y="10260"/>
                  <a:pt x="5220" y="9720"/>
                  <a:pt x="5220" y="9180"/>
                </a:cubicBezTo>
                <a:cubicBezTo>
                  <a:pt x="5040" y="8640"/>
                  <a:pt x="4500" y="9180"/>
                  <a:pt x="4320" y="9180"/>
                </a:cubicBezTo>
                <a:cubicBezTo>
                  <a:pt x="4140" y="9180"/>
                  <a:pt x="3780" y="9000"/>
                  <a:pt x="3780" y="8820"/>
                </a:cubicBezTo>
                <a:cubicBezTo>
                  <a:pt x="3600" y="8640"/>
                  <a:pt x="2700" y="9360"/>
                  <a:pt x="2520" y="9360"/>
                </a:cubicBezTo>
                <a:cubicBezTo>
                  <a:pt x="2340" y="9540"/>
                  <a:pt x="2340" y="9900"/>
                  <a:pt x="2700" y="9720"/>
                </a:cubicBezTo>
                <a:cubicBezTo>
                  <a:pt x="3060" y="9540"/>
                  <a:pt x="3420" y="9720"/>
                  <a:pt x="3420" y="10080"/>
                </a:cubicBezTo>
                <a:cubicBezTo>
                  <a:pt x="3240" y="10440"/>
                  <a:pt x="2880" y="10260"/>
                  <a:pt x="2880" y="10440"/>
                </a:cubicBezTo>
                <a:cubicBezTo>
                  <a:pt x="3060" y="10800"/>
                  <a:pt x="3420" y="10980"/>
                  <a:pt x="3420" y="11340"/>
                </a:cubicBezTo>
                <a:cubicBezTo>
                  <a:pt x="3600" y="11700"/>
                  <a:pt x="4500" y="11340"/>
                  <a:pt x="4860" y="11160"/>
                </a:cubicBezTo>
                <a:cubicBezTo>
                  <a:pt x="5040" y="11160"/>
                  <a:pt x="5940" y="10980"/>
                  <a:pt x="5940" y="11340"/>
                </a:cubicBezTo>
                <a:cubicBezTo>
                  <a:pt x="6120" y="11700"/>
                  <a:pt x="7020" y="11880"/>
                  <a:pt x="7380" y="11880"/>
                </a:cubicBezTo>
                <a:cubicBezTo>
                  <a:pt x="7740" y="12060"/>
                  <a:pt x="8280" y="12060"/>
                  <a:pt x="8820" y="12420"/>
                </a:cubicBezTo>
                <a:cubicBezTo>
                  <a:pt x="9180" y="12960"/>
                  <a:pt x="8460" y="13680"/>
                  <a:pt x="8460" y="13860"/>
                </a:cubicBezTo>
                <a:close/>
                <a:moveTo>
                  <a:pt x="10620" y="2520"/>
                </a:moveTo>
                <a:cubicBezTo>
                  <a:pt x="10440" y="3060"/>
                  <a:pt x="9720" y="3600"/>
                  <a:pt x="9900" y="3780"/>
                </a:cubicBezTo>
                <a:cubicBezTo>
                  <a:pt x="9900" y="3960"/>
                  <a:pt x="9900" y="4860"/>
                  <a:pt x="9180" y="4140"/>
                </a:cubicBezTo>
                <a:cubicBezTo>
                  <a:pt x="8460" y="3420"/>
                  <a:pt x="7740" y="3240"/>
                  <a:pt x="7920" y="2700"/>
                </a:cubicBezTo>
                <a:cubicBezTo>
                  <a:pt x="7920" y="2520"/>
                  <a:pt x="8640" y="2520"/>
                  <a:pt x="8640" y="2340"/>
                </a:cubicBezTo>
                <a:cubicBezTo>
                  <a:pt x="9540" y="1260"/>
                  <a:pt x="11160" y="1440"/>
                  <a:pt x="11340" y="1800"/>
                </a:cubicBezTo>
                <a:cubicBezTo>
                  <a:pt x="10980" y="2160"/>
                  <a:pt x="10620" y="1980"/>
                  <a:pt x="10620" y="2520"/>
                </a:cubicBezTo>
                <a:close/>
                <a:moveTo>
                  <a:pt x="19260" y="11160"/>
                </a:moveTo>
                <a:cubicBezTo>
                  <a:pt x="19260" y="11160"/>
                  <a:pt x="19620" y="11700"/>
                  <a:pt x="20160" y="11700"/>
                </a:cubicBezTo>
                <a:cubicBezTo>
                  <a:pt x="19800" y="15660"/>
                  <a:pt x="16560" y="18360"/>
                  <a:pt x="16560" y="18360"/>
                </a:cubicBezTo>
                <a:cubicBezTo>
                  <a:pt x="16020" y="17820"/>
                  <a:pt x="16200" y="17280"/>
                  <a:pt x="16200" y="17280"/>
                </a:cubicBezTo>
                <a:cubicBezTo>
                  <a:pt x="16380" y="16560"/>
                  <a:pt x="16380" y="16560"/>
                  <a:pt x="16380" y="16560"/>
                </a:cubicBezTo>
                <a:cubicBezTo>
                  <a:pt x="16380" y="15300"/>
                  <a:pt x="16380" y="15300"/>
                  <a:pt x="16380" y="15300"/>
                </a:cubicBezTo>
                <a:cubicBezTo>
                  <a:pt x="16380" y="15300"/>
                  <a:pt x="16380" y="13860"/>
                  <a:pt x="15120" y="14580"/>
                </a:cubicBezTo>
                <a:cubicBezTo>
                  <a:pt x="13860" y="14940"/>
                  <a:pt x="14400" y="14940"/>
                  <a:pt x="12960" y="14940"/>
                </a:cubicBezTo>
                <a:cubicBezTo>
                  <a:pt x="11520" y="15120"/>
                  <a:pt x="11880" y="12060"/>
                  <a:pt x="11880" y="12060"/>
                </a:cubicBezTo>
                <a:cubicBezTo>
                  <a:pt x="11880" y="7740"/>
                  <a:pt x="15120" y="10980"/>
                  <a:pt x="15120" y="10980"/>
                </a:cubicBezTo>
                <a:cubicBezTo>
                  <a:pt x="17100" y="12420"/>
                  <a:pt x="17460" y="10080"/>
                  <a:pt x="17460" y="10080"/>
                </a:cubicBezTo>
                <a:cubicBezTo>
                  <a:pt x="18720" y="9540"/>
                  <a:pt x="18720" y="9540"/>
                  <a:pt x="18720" y="9540"/>
                </a:cubicBezTo>
                <a:cubicBezTo>
                  <a:pt x="18900" y="8820"/>
                  <a:pt x="18900" y="8820"/>
                  <a:pt x="18900" y="8820"/>
                </a:cubicBezTo>
                <a:cubicBezTo>
                  <a:pt x="18720" y="7920"/>
                  <a:pt x="18720" y="7920"/>
                  <a:pt x="18720" y="7920"/>
                </a:cubicBezTo>
                <a:cubicBezTo>
                  <a:pt x="16740" y="7020"/>
                  <a:pt x="16740" y="7020"/>
                  <a:pt x="16740" y="7020"/>
                </a:cubicBezTo>
                <a:cubicBezTo>
                  <a:pt x="16740" y="7020"/>
                  <a:pt x="16380" y="7740"/>
                  <a:pt x="16920" y="8640"/>
                </a:cubicBezTo>
                <a:cubicBezTo>
                  <a:pt x="16920" y="8640"/>
                  <a:pt x="16740" y="9540"/>
                  <a:pt x="16380" y="9360"/>
                </a:cubicBezTo>
                <a:cubicBezTo>
                  <a:pt x="15120" y="8640"/>
                  <a:pt x="15120" y="8640"/>
                  <a:pt x="15120" y="8640"/>
                </a:cubicBezTo>
                <a:cubicBezTo>
                  <a:pt x="15120" y="8640"/>
                  <a:pt x="14760" y="8460"/>
                  <a:pt x="14220" y="8820"/>
                </a:cubicBezTo>
                <a:cubicBezTo>
                  <a:pt x="13500" y="9360"/>
                  <a:pt x="12420" y="8820"/>
                  <a:pt x="12420" y="8820"/>
                </a:cubicBezTo>
                <a:cubicBezTo>
                  <a:pt x="12420" y="8820"/>
                  <a:pt x="12420" y="8280"/>
                  <a:pt x="13140" y="7920"/>
                </a:cubicBezTo>
                <a:cubicBezTo>
                  <a:pt x="13680" y="7560"/>
                  <a:pt x="13680" y="7560"/>
                  <a:pt x="13680" y="7560"/>
                </a:cubicBezTo>
                <a:cubicBezTo>
                  <a:pt x="13680" y="7560"/>
                  <a:pt x="13500" y="6840"/>
                  <a:pt x="13680" y="6300"/>
                </a:cubicBezTo>
                <a:cubicBezTo>
                  <a:pt x="13860" y="5760"/>
                  <a:pt x="14040" y="6300"/>
                  <a:pt x="14580" y="5940"/>
                </a:cubicBezTo>
                <a:cubicBezTo>
                  <a:pt x="15120" y="5580"/>
                  <a:pt x="15480" y="6660"/>
                  <a:pt x="16200" y="6480"/>
                </a:cubicBezTo>
                <a:cubicBezTo>
                  <a:pt x="16920" y="6480"/>
                  <a:pt x="16560" y="6300"/>
                  <a:pt x="17100" y="5940"/>
                </a:cubicBezTo>
                <a:cubicBezTo>
                  <a:pt x="17640" y="5760"/>
                  <a:pt x="18000" y="6480"/>
                  <a:pt x="18000" y="6480"/>
                </a:cubicBezTo>
                <a:cubicBezTo>
                  <a:pt x="19080" y="6660"/>
                  <a:pt x="19080" y="6660"/>
                  <a:pt x="19080" y="6660"/>
                </a:cubicBezTo>
                <a:cubicBezTo>
                  <a:pt x="19080" y="6660"/>
                  <a:pt x="18900" y="5400"/>
                  <a:pt x="18900" y="5760"/>
                </a:cubicBezTo>
                <a:cubicBezTo>
                  <a:pt x="19620" y="6840"/>
                  <a:pt x="20520" y="9900"/>
                  <a:pt x="20160" y="10440"/>
                </a:cubicBezTo>
                <a:cubicBezTo>
                  <a:pt x="19980" y="10260"/>
                  <a:pt x="19800" y="10260"/>
                  <a:pt x="19800" y="10260"/>
                </a:cubicBezTo>
                <a:cubicBezTo>
                  <a:pt x="18540" y="10260"/>
                  <a:pt x="18540" y="10260"/>
                  <a:pt x="18540" y="10260"/>
                </a:cubicBezTo>
                <a:lnTo>
                  <a:pt x="19260" y="11160"/>
                </a:lnTo>
                <a:close/>
                <a:moveTo>
                  <a:pt x="19260" y="11160"/>
                </a:move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Gill Sans" pitchFamily="2" charset="0"/>
            </a:endParaRPr>
          </a:p>
        </p:txBody>
      </p:sp>
      <p:grpSp>
        <p:nvGrpSpPr>
          <p:cNvPr id="9225" name="Group 8"/>
          <p:cNvGrpSpPr/>
          <p:nvPr/>
        </p:nvGrpSpPr>
        <p:grpSpPr>
          <a:xfrm>
            <a:off x="3675063" y="4392613"/>
            <a:ext cx="381000" cy="368300"/>
            <a:chOff x="0" y="0"/>
            <a:chExt cx="480" cy="463"/>
          </a:xfrm>
        </p:grpSpPr>
        <p:sp>
          <p:nvSpPr>
            <p:cNvPr id="13" name="AutoShape 9"/>
            <p:cNvSpPr/>
            <p:nvPr/>
          </p:nvSpPr>
          <p:spPr bwMode="auto">
            <a:xfrm>
              <a:off x="0" y="0"/>
              <a:ext cx="480" cy="463"/>
            </a:xfrm>
            <a:custGeom>
              <a:avLst/>
              <a:gdLst>
                <a:gd name="T0" fmla="*/ 10 w 21600"/>
                <a:gd name="T1" fmla="*/ 0 h 21600"/>
                <a:gd name="T2" fmla="*/ 1 w 21600"/>
                <a:gd name="T3" fmla="*/ 0 h 21600"/>
                <a:gd name="T4" fmla="*/ 0 w 21600"/>
                <a:gd name="T5" fmla="*/ 1 h 21600"/>
                <a:gd name="T6" fmla="*/ 0 w 21600"/>
                <a:gd name="T7" fmla="*/ 7 h 21600"/>
                <a:gd name="T8" fmla="*/ 1 w 21600"/>
                <a:gd name="T9" fmla="*/ 8 h 21600"/>
                <a:gd name="T10" fmla="*/ 4 w 21600"/>
                <a:gd name="T11" fmla="*/ 8 h 21600"/>
                <a:gd name="T12" fmla="*/ 3 w 21600"/>
                <a:gd name="T13" fmla="*/ 9 h 21600"/>
                <a:gd name="T14" fmla="*/ 3 w 21600"/>
                <a:gd name="T15" fmla="*/ 10 h 21600"/>
                <a:gd name="T16" fmla="*/ 4 w 21600"/>
                <a:gd name="T17" fmla="*/ 10 h 21600"/>
                <a:gd name="T18" fmla="*/ 6 w 21600"/>
                <a:gd name="T19" fmla="*/ 10 h 21600"/>
                <a:gd name="T20" fmla="*/ 7 w 21600"/>
                <a:gd name="T21" fmla="*/ 10 h 21600"/>
                <a:gd name="T22" fmla="*/ 7 w 21600"/>
                <a:gd name="T23" fmla="*/ 9 h 21600"/>
                <a:gd name="T24" fmla="*/ 6 w 21600"/>
                <a:gd name="T25" fmla="*/ 8 h 21600"/>
                <a:gd name="T26" fmla="*/ 10 w 21600"/>
                <a:gd name="T27" fmla="*/ 8 h 21600"/>
                <a:gd name="T28" fmla="*/ 11 w 21600"/>
                <a:gd name="T29" fmla="*/ 7 h 21600"/>
                <a:gd name="T30" fmla="*/ 11 w 21600"/>
                <a:gd name="T31" fmla="*/ 1 h 21600"/>
                <a:gd name="T32" fmla="*/ 10 w 21600"/>
                <a:gd name="T33" fmla="*/ 0 h 21600"/>
                <a:gd name="T34" fmla="*/ 5 w 21600"/>
                <a:gd name="T35" fmla="*/ 7 h 21600"/>
                <a:gd name="T36" fmla="*/ 5 w 21600"/>
                <a:gd name="T37" fmla="*/ 6 h 21600"/>
                <a:gd name="T38" fmla="*/ 6 w 21600"/>
                <a:gd name="T39" fmla="*/ 7 h 21600"/>
                <a:gd name="T40" fmla="*/ 5 w 21600"/>
                <a:gd name="T41" fmla="*/ 8 h 21600"/>
                <a:gd name="T42" fmla="*/ 5 w 21600"/>
                <a:gd name="T43" fmla="*/ 7 h 21600"/>
                <a:gd name="T44" fmla="*/ 10 w 21600"/>
                <a:gd name="T45" fmla="*/ 6 h 21600"/>
                <a:gd name="T46" fmla="*/ 1 w 21600"/>
                <a:gd name="T47" fmla="*/ 6 h 21600"/>
                <a:gd name="T48" fmla="*/ 1 w 21600"/>
                <a:gd name="T49" fmla="*/ 1 h 21600"/>
                <a:gd name="T50" fmla="*/ 10 w 21600"/>
                <a:gd name="T51" fmla="*/ 1 h 21600"/>
                <a:gd name="T52" fmla="*/ 10 w 21600"/>
                <a:gd name="T53" fmla="*/ 6 h 21600"/>
                <a:gd name="T54" fmla="*/ 10 w 21600"/>
                <a:gd name="T55" fmla="*/ 6 h 2160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1600" h="21600">
                  <a:moveTo>
                    <a:pt x="20138" y="0"/>
                  </a:moveTo>
                  <a:cubicBezTo>
                    <a:pt x="1462" y="0"/>
                    <a:pt x="1462" y="0"/>
                    <a:pt x="1462" y="0"/>
                  </a:cubicBezTo>
                  <a:cubicBezTo>
                    <a:pt x="650" y="0"/>
                    <a:pt x="0" y="680"/>
                    <a:pt x="0" y="1531"/>
                  </a:cubicBezTo>
                  <a:cubicBezTo>
                    <a:pt x="0" y="15477"/>
                    <a:pt x="0" y="15477"/>
                    <a:pt x="0" y="15477"/>
                  </a:cubicBezTo>
                  <a:cubicBezTo>
                    <a:pt x="0" y="16328"/>
                    <a:pt x="650" y="17008"/>
                    <a:pt x="1462" y="17008"/>
                  </a:cubicBezTo>
                  <a:cubicBezTo>
                    <a:pt x="8608" y="17008"/>
                    <a:pt x="8608" y="17008"/>
                    <a:pt x="8608" y="17008"/>
                  </a:cubicBezTo>
                  <a:cubicBezTo>
                    <a:pt x="8608" y="17008"/>
                    <a:pt x="8932" y="20069"/>
                    <a:pt x="6334" y="20069"/>
                  </a:cubicBezTo>
                  <a:cubicBezTo>
                    <a:pt x="6334" y="21600"/>
                    <a:pt x="6334" y="21600"/>
                    <a:pt x="6334" y="21600"/>
                  </a:cubicBezTo>
                  <a:cubicBezTo>
                    <a:pt x="8608" y="21600"/>
                    <a:pt x="8608" y="21600"/>
                    <a:pt x="8608" y="21600"/>
                  </a:cubicBezTo>
                  <a:cubicBezTo>
                    <a:pt x="12992" y="21600"/>
                    <a:pt x="12992" y="21600"/>
                    <a:pt x="12992" y="21600"/>
                  </a:cubicBezTo>
                  <a:cubicBezTo>
                    <a:pt x="15104" y="21600"/>
                    <a:pt x="15104" y="21600"/>
                    <a:pt x="15104" y="21600"/>
                  </a:cubicBezTo>
                  <a:cubicBezTo>
                    <a:pt x="15104" y="20069"/>
                    <a:pt x="15104" y="20069"/>
                    <a:pt x="15104" y="20069"/>
                  </a:cubicBezTo>
                  <a:cubicBezTo>
                    <a:pt x="12505" y="20069"/>
                    <a:pt x="12992" y="17008"/>
                    <a:pt x="12992" y="17008"/>
                  </a:cubicBezTo>
                  <a:cubicBezTo>
                    <a:pt x="20138" y="17008"/>
                    <a:pt x="20138" y="17008"/>
                    <a:pt x="20138" y="17008"/>
                  </a:cubicBezTo>
                  <a:cubicBezTo>
                    <a:pt x="20950" y="17008"/>
                    <a:pt x="21600" y="16328"/>
                    <a:pt x="21600" y="15477"/>
                  </a:cubicBezTo>
                  <a:cubicBezTo>
                    <a:pt x="21600" y="1531"/>
                    <a:pt x="21600" y="1531"/>
                    <a:pt x="21600" y="1531"/>
                  </a:cubicBezTo>
                  <a:cubicBezTo>
                    <a:pt x="21600" y="680"/>
                    <a:pt x="20950" y="0"/>
                    <a:pt x="20138" y="0"/>
                  </a:cubicBezTo>
                  <a:close/>
                  <a:moveTo>
                    <a:pt x="9582" y="15137"/>
                  </a:moveTo>
                  <a:cubicBezTo>
                    <a:pt x="9582" y="14457"/>
                    <a:pt x="10232" y="13946"/>
                    <a:pt x="10881" y="13946"/>
                  </a:cubicBezTo>
                  <a:cubicBezTo>
                    <a:pt x="11531" y="13946"/>
                    <a:pt x="12180" y="14457"/>
                    <a:pt x="12180" y="15137"/>
                  </a:cubicBezTo>
                  <a:cubicBezTo>
                    <a:pt x="12180" y="15817"/>
                    <a:pt x="11531" y="16498"/>
                    <a:pt x="10881" y="16498"/>
                  </a:cubicBezTo>
                  <a:cubicBezTo>
                    <a:pt x="10232" y="16498"/>
                    <a:pt x="9582" y="15817"/>
                    <a:pt x="9582" y="15137"/>
                  </a:cubicBezTo>
                  <a:close/>
                  <a:moveTo>
                    <a:pt x="19976" y="13436"/>
                  </a:moveTo>
                  <a:cubicBezTo>
                    <a:pt x="1462" y="13436"/>
                    <a:pt x="1462" y="13436"/>
                    <a:pt x="1462" y="13436"/>
                  </a:cubicBezTo>
                  <a:cubicBezTo>
                    <a:pt x="1462" y="1701"/>
                    <a:pt x="1462" y="1701"/>
                    <a:pt x="1462" y="1701"/>
                  </a:cubicBezTo>
                  <a:cubicBezTo>
                    <a:pt x="19976" y="1701"/>
                    <a:pt x="19976" y="1701"/>
                    <a:pt x="19976" y="1701"/>
                  </a:cubicBezTo>
                  <a:lnTo>
                    <a:pt x="19976" y="13436"/>
                  </a:lnTo>
                  <a:close/>
                  <a:moveTo>
                    <a:pt x="19976" y="13436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Gill Sans" pitchFamily="2" charset="0"/>
              </a:endParaRPr>
            </a:p>
          </p:txBody>
        </p:sp>
        <p:sp>
          <p:nvSpPr>
            <p:cNvPr id="14" name="AutoShape 10"/>
            <p:cNvSpPr/>
            <p:nvPr/>
          </p:nvSpPr>
          <p:spPr bwMode="auto">
            <a:xfrm>
              <a:off x="225" y="304"/>
              <a:ext cx="36" cy="39"/>
            </a:xfrm>
            <a:custGeom>
              <a:avLst/>
              <a:gdLst>
                <a:gd name="T0" fmla="*/ 0 w 19679"/>
                <a:gd name="T1" fmla="*/ 0 h 19679"/>
                <a:gd name="T2" fmla="*/ 0 w 19679"/>
                <a:gd name="T3" fmla="*/ 0 h 19679"/>
                <a:gd name="T4" fmla="*/ 0 w 19679"/>
                <a:gd name="T5" fmla="*/ 0 h 19679"/>
                <a:gd name="T6" fmla="*/ 0 w 19679"/>
                <a:gd name="T7" fmla="*/ 0 h 19679"/>
                <a:gd name="T8" fmla="*/ 0 w 19679"/>
                <a:gd name="T9" fmla="*/ 0 h 19679"/>
                <a:gd name="T10" fmla="*/ 0 w 19679"/>
                <a:gd name="T11" fmla="*/ 0 h 196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  <a:moveTo>
                    <a:pt x="16796" y="2882"/>
                  </a:moveTo>
                </a:path>
              </a:pathLst>
            </a:custGeom>
            <a:solidFill>
              <a:srgbClr val="FF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Gill Sans" pitchFamily="2" charset="0"/>
              </a:endParaRPr>
            </a:p>
          </p:txBody>
        </p:sp>
      </p:grpSp>
      <p:sp>
        <p:nvSpPr>
          <p:cNvPr id="15" name="AutoShape 11"/>
          <p:cNvSpPr/>
          <p:nvPr/>
        </p:nvSpPr>
        <p:spPr bwMode="auto">
          <a:xfrm>
            <a:off x="3670300" y="3033713"/>
            <a:ext cx="381000" cy="260350"/>
          </a:xfrm>
          <a:custGeom>
            <a:avLst/>
            <a:gdLst>
              <a:gd name="T0" fmla="*/ 23114494 w 21600"/>
              <a:gd name="T1" fmla="*/ 5480127 h 21600"/>
              <a:gd name="T2" fmla="*/ 23456759 w 21600"/>
              <a:gd name="T3" fmla="*/ 4313997 h 21600"/>
              <a:gd name="T4" fmla="*/ 17122140 w 21600"/>
              <a:gd name="T5" fmla="*/ 0 h 21600"/>
              <a:gd name="T6" fmla="*/ 12498740 w 21600"/>
              <a:gd name="T7" fmla="*/ 2098947 h 21600"/>
              <a:gd name="T8" fmla="*/ 7876575 w 21600"/>
              <a:gd name="T9" fmla="*/ 932793 h 21600"/>
              <a:gd name="T10" fmla="*/ 3424908 w 21600"/>
              <a:gd name="T11" fmla="*/ 4664014 h 21600"/>
              <a:gd name="T12" fmla="*/ 3595441 w 21600"/>
              <a:gd name="T13" fmla="*/ 5480127 h 21600"/>
              <a:gd name="T14" fmla="*/ 0 w 21600"/>
              <a:gd name="T15" fmla="*/ 8861307 h 21600"/>
              <a:gd name="T16" fmla="*/ 5307894 w 21600"/>
              <a:gd name="T17" fmla="*/ 12475848 h 21600"/>
              <a:gd name="T18" fmla="*/ 21573772 w 21600"/>
              <a:gd name="T19" fmla="*/ 12475848 h 21600"/>
              <a:gd name="T20" fmla="*/ 26881667 w 21600"/>
              <a:gd name="T21" fmla="*/ 8861307 h 21600"/>
              <a:gd name="T22" fmla="*/ 23114494 w 21600"/>
              <a:gd name="T23" fmla="*/ 5480127 h 21600"/>
              <a:gd name="T24" fmla="*/ 20547048 w 21600"/>
              <a:gd name="T25" fmla="*/ 11776391 h 21600"/>
              <a:gd name="T26" fmla="*/ 13526699 w 21600"/>
              <a:gd name="T27" fmla="*/ 11776391 h 21600"/>
              <a:gd name="T28" fmla="*/ 17806599 w 21600"/>
              <a:gd name="T29" fmla="*/ 8861307 h 21600"/>
              <a:gd name="T30" fmla="*/ 17636102 w 21600"/>
              <a:gd name="T31" fmla="*/ 8511290 h 21600"/>
              <a:gd name="T32" fmla="*/ 15751916 w 21600"/>
              <a:gd name="T33" fmla="*/ 8511290 h 21600"/>
              <a:gd name="T34" fmla="*/ 15751916 w 21600"/>
              <a:gd name="T35" fmla="*/ 7928514 h 21600"/>
              <a:gd name="T36" fmla="*/ 15751916 w 21600"/>
              <a:gd name="T37" fmla="*/ 4313997 h 21600"/>
              <a:gd name="T38" fmla="*/ 15409651 w 21600"/>
              <a:gd name="T39" fmla="*/ 4197317 h 21600"/>
              <a:gd name="T40" fmla="*/ 10958019 w 21600"/>
              <a:gd name="T41" fmla="*/ 4197317 h 21600"/>
              <a:gd name="T42" fmla="*/ 10615754 w 21600"/>
              <a:gd name="T43" fmla="*/ 4430653 h 21600"/>
              <a:gd name="T44" fmla="*/ 10615754 w 21600"/>
              <a:gd name="T45" fmla="*/ 7928514 h 21600"/>
              <a:gd name="T46" fmla="*/ 10615754 w 21600"/>
              <a:gd name="T47" fmla="*/ 8511290 h 21600"/>
              <a:gd name="T48" fmla="*/ 8732802 w 21600"/>
              <a:gd name="T49" fmla="*/ 8511290 h 21600"/>
              <a:gd name="T50" fmla="*/ 8732802 w 21600"/>
              <a:gd name="T51" fmla="*/ 8861307 h 21600"/>
              <a:gd name="T52" fmla="*/ 13012702 w 21600"/>
              <a:gd name="T53" fmla="*/ 11776391 h 21600"/>
              <a:gd name="T54" fmla="*/ 6506351 w 21600"/>
              <a:gd name="T55" fmla="*/ 11776391 h 21600"/>
              <a:gd name="T56" fmla="*/ 1882951 w 21600"/>
              <a:gd name="T57" fmla="*/ 8744651 h 21600"/>
              <a:gd name="T58" fmla="*/ 4965629 w 21600"/>
              <a:gd name="T59" fmla="*/ 5829567 h 21600"/>
              <a:gd name="T60" fmla="*/ 4793897 w 21600"/>
              <a:gd name="T61" fmla="*/ 5130110 h 21600"/>
              <a:gd name="T62" fmla="*/ 8732802 w 21600"/>
              <a:gd name="T63" fmla="*/ 1982267 h 21600"/>
              <a:gd name="T64" fmla="*/ 12840970 w 21600"/>
              <a:gd name="T65" fmla="*/ 3497860 h 21600"/>
              <a:gd name="T66" fmla="*/ 16779875 w 21600"/>
              <a:gd name="T67" fmla="*/ 1282810 h 21600"/>
              <a:gd name="T68" fmla="*/ 21916037 w 21600"/>
              <a:gd name="T69" fmla="*/ 4896774 h 21600"/>
              <a:gd name="T70" fmla="*/ 21745540 w 21600"/>
              <a:gd name="T71" fmla="*/ 5829567 h 21600"/>
              <a:gd name="T72" fmla="*/ 25169213 w 21600"/>
              <a:gd name="T73" fmla="*/ 8744651 h 21600"/>
              <a:gd name="T74" fmla="*/ 20547048 w 21600"/>
              <a:gd name="T75" fmla="*/ 11776391 h 21600"/>
              <a:gd name="T76" fmla="*/ 20547048 w 21600"/>
              <a:gd name="T77" fmla="*/ 11776391 h 21600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1600" h="21600">
                <a:moveTo>
                  <a:pt x="18573" y="9488"/>
                </a:moveTo>
                <a:cubicBezTo>
                  <a:pt x="18711" y="8882"/>
                  <a:pt x="18848" y="8075"/>
                  <a:pt x="18848" y="7469"/>
                </a:cubicBezTo>
                <a:cubicBezTo>
                  <a:pt x="18848" y="3432"/>
                  <a:pt x="16510" y="0"/>
                  <a:pt x="13758" y="0"/>
                </a:cubicBezTo>
                <a:cubicBezTo>
                  <a:pt x="10456" y="0"/>
                  <a:pt x="10043" y="3634"/>
                  <a:pt x="10043" y="3634"/>
                </a:cubicBezTo>
                <a:cubicBezTo>
                  <a:pt x="10043" y="3634"/>
                  <a:pt x="8668" y="1211"/>
                  <a:pt x="6329" y="1615"/>
                </a:cubicBezTo>
                <a:cubicBezTo>
                  <a:pt x="4127" y="2221"/>
                  <a:pt x="2752" y="5047"/>
                  <a:pt x="2752" y="8075"/>
                </a:cubicBezTo>
                <a:cubicBezTo>
                  <a:pt x="2752" y="8478"/>
                  <a:pt x="2752" y="9084"/>
                  <a:pt x="2889" y="9488"/>
                </a:cubicBezTo>
                <a:cubicBezTo>
                  <a:pt x="1238" y="10295"/>
                  <a:pt x="0" y="12718"/>
                  <a:pt x="0" y="15342"/>
                </a:cubicBezTo>
                <a:cubicBezTo>
                  <a:pt x="0" y="18774"/>
                  <a:pt x="1926" y="21600"/>
                  <a:pt x="4265" y="21600"/>
                </a:cubicBezTo>
                <a:cubicBezTo>
                  <a:pt x="17335" y="21600"/>
                  <a:pt x="17335" y="21600"/>
                  <a:pt x="17335" y="21600"/>
                </a:cubicBezTo>
                <a:cubicBezTo>
                  <a:pt x="19674" y="21600"/>
                  <a:pt x="21600" y="18774"/>
                  <a:pt x="21600" y="15342"/>
                </a:cubicBezTo>
                <a:cubicBezTo>
                  <a:pt x="21600" y="12516"/>
                  <a:pt x="20362" y="10295"/>
                  <a:pt x="18573" y="9488"/>
                </a:cubicBezTo>
                <a:close/>
                <a:moveTo>
                  <a:pt x="16510" y="20389"/>
                </a:moveTo>
                <a:cubicBezTo>
                  <a:pt x="10869" y="20389"/>
                  <a:pt x="10869" y="20389"/>
                  <a:pt x="10869" y="20389"/>
                </a:cubicBezTo>
                <a:cubicBezTo>
                  <a:pt x="11282" y="19581"/>
                  <a:pt x="14308" y="15342"/>
                  <a:pt x="14308" y="15342"/>
                </a:cubicBezTo>
                <a:cubicBezTo>
                  <a:pt x="14308" y="15342"/>
                  <a:pt x="14721" y="14736"/>
                  <a:pt x="14171" y="14736"/>
                </a:cubicBezTo>
                <a:cubicBezTo>
                  <a:pt x="13620" y="14736"/>
                  <a:pt x="12657" y="14736"/>
                  <a:pt x="12657" y="14736"/>
                </a:cubicBezTo>
                <a:cubicBezTo>
                  <a:pt x="12657" y="14736"/>
                  <a:pt x="12657" y="14333"/>
                  <a:pt x="12657" y="13727"/>
                </a:cubicBezTo>
                <a:cubicBezTo>
                  <a:pt x="12657" y="12112"/>
                  <a:pt x="12657" y="8882"/>
                  <a:pt x="12657" y="7469"/>
                </a:cubicBezTo>
                <a:cubicBezTo>
                  <a:pt x="12657" y="7469"/>
                  <a:pt x="12657" y="7267"/>
                  <a:pt x="12382" y="7267"/>
                </a:cubicBezTo>
                <a:cubicBezTo>
                  <a:pt x="12107" y="7267"/>
                  <a:pt x="9218" y="7267"/>
                  <a:pt x="8805" y="7267"/>
                </a:cubicBezTo>
                <a:cubicBezTo>
                  <a:pt x="8530" y="7267"/>
                  <a:pt x="8530" y="7671"/>
                  <a:pt x="8530" y="7671"/>
                </a:cubicBezTo>
                <a:cubicBezTo>
                  <a:pt x="8530" y="8882"/>
                  <a:pt x="8530" y="12112"/>
                  <a:pt x="8530" y="13727"/>
                </a:cubicBezTo>
                <a:cubicBezTo>
                  <a:pt x="8530" y="14333"/>
                  <a:pt x="8530" y="14736"/>
                  <a:pt x="8530" y="14736"/>
                </a:cubicBezTo>
                <a:cubicBezTo>
                  <a:pt x="8530" y="14736"/>
                  <a:pt x="7429" y="14736"/>
                  <a:pt x="7017" y="14736"/>
                </a:cubicBezTo>
                <a:cubicBezTo>
                  <a:pt x="6604" y="14736"/>
                  <a:pt x="7017" y="15342"/>
                  <a:pt x="7017" y="15342"/>
                </a:cubicBezTo>
                <a:cubicBezTo>
                  <a:pt x="10456" y="20389"/>
                  <a:pt x="10456" y="20389"/>
                  <a:pt x="10456" y="20389"/>
                </a:cubicBezTo>
                <a:cubicBezTo>
                  <a:pt x="5228" y="20389"/>
                  <a:pt x="5228" y="20389"/>
                  <a:pt x="5228" y="20389"/>
                </a:cubicBezTo>
                <a:cubicBezTo>
                  <a:pt x="3164" y="20389"/>
                  <a:pt x="1513" y="17966"/>
                  <a:pt x="1513" y="15140"/>
                </a:cubicBezTo>
                <a:cubicBezTo>
                  <a:pt x="1513" y="12718"/>
                  <a:pt x="2614" y="10901"/>
                  <a:pt x="3990" y="10093"/>
                </a:cubicBezTo>
                <a:cubicBezTo>
                  <a:pt x="3852" y="9690"/>
                  <a:pt x="3852" y="9286"/>
                  <a:pt x="3852" y="8882"/>
                </a:cubicBezTo>
                <a:cubicBezTo>
                  <a:pt x="3852" y="6460"/>
                  <a:pt x="5090" y="4037"/>
                  <a:pt x="7017" y="3432"/>
                </a:cubicBezTo>
                <a:cubicBezTo>
                  <a:pt x="9080" y="3230"/>
                  <a:pt x="10318" y="6056"/>
                  <a:pt x="10318" y="6056"/>
                </a:cubicBezTo>
                <a:cubicBezTo>
                  <a:pt x="10318" y="6056"/>
                  <a:pt x="10594" y="2221"/>
                  <a:pt x="13483" y="2221"/>
                </a:cubicBezTo>
                <a:cubicBezTo>
                  <a:pt x="15822" y="2221"/>
                  <a:pt x="17610" y="5047"/>
                  <a:pt x="17610" y="8478"/>
                </a:cubicBezTo>
                <a:cubicBezTo>
                  <a:pt x="17610" y="9084"/>
                  <a:pt x="17610" y="9690"/>
                  <a:pt x="17473" y="10093"/>
                </a:cubicBezTo>
                <a:cubicBezTo>
                  <a:pt x="18986" y="10699"/>
                  <a:pt x="20224" y="12718"/>
                  <a:pt x="20224" y="15140"/>
                </a:cubicBezTo>
                <a:cubicBezTo>
                  <a:pt x="20224" y="17966"/>
                  <a:pt x="18573" y="20389"/>
                  <a:pt x="16510" y="20389"/>
                </a:cubicBezTo>
                <a:close/>
                <a:moveTo>
                  <a:pt x="16510" y="20389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Gill Sans" pitchFamily="2" charset="0"/>
            </a:endParaRPr>
          </a:p>
        </p:txBody>
      </p:sp>
      <p:sp>
        <p:nvSpPr>
          <p:cNvPr id="16" name="AutoShape 12"/>
          <p:cNvSpPr/>
          <p:nvPr/>
        </p:nvSpPr>
        <p:spPr bwMode="auto">
          <a:xfrm>
            <a:off x="3675063" y="3709988"/>
            <a:ext cx="381000" cy="336550"/>
          </a:xfrm>
          <a:custGeom>
            <a:avLst/>
            <a:gdLst>
              <a:gd name="T0" fmla="*/ 26881667 w 21600"/>
              <a:gd name="T1" fmla="*/ 8390067 h 21600"/>
              <a:gd name="T2" fmla="*/ 13440833 w 21600"/>
              <a:gd name="T3" fmla="*/ 0 h 21600"/>
              <a:gd name="T4" fmla="*/ 0 w 21600"/>
              <a:gd name="T5" fmla="*/ 8390067 h 21600"/>
              <a:gd name="T6" fmla="*/ 7312801 w 21600"/>
              <a:gd name="T7" fmla="*/ 15906163 h 21600"/>
              <a:gd name="T8" fmla="*/ 4150466 w 21600"/>
              <a:gd name="T9" fmla="*/ 20975167 h 21600"/>
              <a:gd name="T10" fmla="*/ 14231091 w 21600"/>
              <a:gd name="T11" fmla="*/ 16780134 h 21600"/>
              <a:gd name="T12" fmla="*/ 26881667 w 21600"/>
              <a:gd name="T13" fmla="*/ 8390067 h 21600"/>
              <a:gd name="T14" fmla="*/ 26881667 w 21600"/>
              <a:gd name="T15" fmla="*/ 839006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21600" y="8640"/>
                </a:moveTo>
                <a:cubicBezTo>
                  <a:pt x="21600" y="3960"/>
                  <a:pt x="16676" y="0"/>
                  <a:pt x="10800" y="0"/>
                </a:cubicBezTo>
                <a:cubicBezTo>
                  <a:pt x="4765" y="0"/>
                  <a:pt x="0" y="3960"/>
                  <a:pt x="0" y="8640"/>
                </a:cubicBezTo>
                <a:cubicBezTo>
                  <a:pt x="0" y="12060"/>
                  <a:pt x="2382" y="14940"/>
                  <a:pt x="5876" y="16380"/>
                </a:cubicBezTo>
                <a:cubicBezTo>
                  <a:pt x="6035" y="17280"/>
                  <a:pt x="5718" y="19080"/>
                  <a:pt x="3335" y="21600"/>
                </a:cubicBezTo>
                <a:cubicBezTo>
                  <a:pt x="3335" y="21600"/>
                  <a:pt x="8576" y="19980"/>
                  <a:pt x="11435" y="17280"/>
                </a:cubicBezTo>
                <a:cubicBezTo>
                  <a:pt x="17153" y="16920"/>
                  <a:pt x="21600" y="13140"/>
                  <a:pt x="21600" y="8640"/>
                </a:cubicBezTo>
                <a:close/>
                <a:moveTo>
                  <a:pt x="21600" y="8640"/>
                </a:move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Gill Sans" pitchFamily="2" charset="0"/>
            </a:endParaRPr>
          </a:p>
        </p:txBody>
      </p:sp>
      <p:sp>
        <p:nvSpPr>
          <p:cNvPr id="17" name="AutoShape 13"/>
          <p:cNvSpPr/>
          <p:nvPr/>
        </p:nvSpPr>
        <p:spPr bwMode="auto">
          <a:xfrm>
            <a:off x="3656013" y="5048250"/>
            <a:ext cx="450850" cy="376238"/>
          </a:xfrm>
          <a:custGeom>
            <a:avLst/>
            <a:gdLst>
              <a:gd name="T0" fmla="*/ 37641800 w 21600"/>
              <a:gd name="T1" fmla="*/ 11419145 h 21579"/>
              <a:gd name="T2" fmla="*/ 36976087 w 21600"/>
              <a:gd name="T3" fmla="*/ 13007192 h 21579"/>
              <a:gd name="T4" fmla="*/ 35311824 w 21600"/>
              <a:gd name="T5" fmla="*/ 13896047 h 21579"/>
              <a:gd name="T6" fmla="*/ 35311824 w 21600"/>
              <a:gd name="T7" fmla="*/ 20198404 h 21579"/>
              <a:gd name="T8" fmla="*/ 34382990 w 21600"/>
              <a:gd name="T9" fmla="*/ 22043030 h 21579"/>
              <a:gd name="T10" fmla="*/ 32168064 w 21600"/>
              <a:gd name="T11" fmla="*/ 22810325 h 21579"/>
              <a:gd name="T12" fmla="*/ 28818624 w 21600"/>
              <a:gd name="T13" fmla="*/ 20554678 h 21579"/>
              <a:gd name="T14" fmla="*/ 24599628 w 21600"/>
              <a:gd name="T15" fmla="*/ 18549578 h 21579"/>
              <a:gd name="T16" fmla="*/ 19953619 w 21600"/>
              <a:gd name="T17" fmla="*/ 16985836 h 21579"/>
              <a:gd name="T18" fmla="*/ 15316376 w 21600"/>
              <a:gd name="T19" fmla="*/ 16133456 h 21579"/>
              <a:gd name="T20" fmla="*/ 13887391 w 21600"/>
              <a:gd name="T21" fmla="*/ 16815597 h 21579"/>
              <a:gd name="T22" fmla="*/ 13131048 w 21600"/>
              <a:gd name="T23" fmla="*/ 17882013 h 21579"/>
              <a:gd name="T24" fmla="*/ 13089219 w 21600"/>
              <a:gd name="T25" fmla="*/ 19088225 h 21579"/>
              <a:gd name="T26" fmla="*/ 13849027 w 21600"/>
              <a:gd name="T27" fmla="*/ 20198404 h 21579"/>
              <a:gd name="T28" fmla="*/ 13378515 w 21600"/>
              <a:gd name="T29" fmla="*/ 21489771 h 21579"/>
              <a:gd name="T30" fmla="*/ 13796761 w 21600"/>
              <a:gd name="T31" fmla="*/ 22624255 h 21579"/>
              <a:gd name="T32" fmla="*/ 14809254 w 21600"/>
              <a:gd name="T33" fmla="*/ 23673654 h 21579"/>
              <a:gd name="T34" fmla="*/ 16156335 w 21600"/>
              <a:gd name="T35" fmla="*/ 24673188 h 21579"/>
              <a:gd name="T36" fmla="*/ 14736074 w 21600"/>
              <a:gd name="T37" fmla="*/ 25794281 h 21579"/>
              <a:gd name="T38" fmla="*/ 12568195 w 21600"/>
              <a:gd name="T39" fmla="*/ 26229607 h 21579"/>
              <a:gd name="T40" fmla="*/ 10311399 w 21600"/>
              <a:gd name="T41" fmla="*/ 26050860 h 21579"/>
              <a:gd name="T42" fmla="*/ 8579175 w 21600"/>
              <a:gd name="T43" fmla="*/ 25305463 h 21579"/>
              <a:gd name="T44" fmla="*/ 7760130 w 21600"/>
              <a:gd name="T45" fmla="*/ 23171446 h 21579"/>
              <a:gd name="T46" fmla="*/ 7026456 w 21600"/>
              <a:gd name="T47" fmla="*/ 20943800 h 21579"/>
              <a:gd name="T48" fmla="*/ 6740667 w 21600"/>
              <a:gd name="T49" fmla="*/ 18581170 h 21579"/>
              <a:gd name="T50" fmla="*/ 7232093 w 21600"/>
              <a:gd name="T51" fmla="*/ 15994810 h 21579"/>
              <a:gd name="T52" fmla="*/ 3143802 w 21600"/>
              <a:gd name="T53" fmla="*/ 15994810 h 21579"/>
              <a:gd name="T54" fmla="*/ 930588 w 21600"/>
              <a:gd name="T55" fmla="*/ 15227550 h 21579"/>
              <a:gd name="T56" fmla="*/ 0 w 21600"/>
              <a:gd name="T57" fmla="*/ 13364687 h 21579"/>
              <a:gd name="T58" fmla="*/ 0 w 21600"/>
              <a:gd name="T59" fmla="*/ 9452926 h 21579"/>
              <a:gd name="T60" fmla="*/ 916645 w 21600"/>
              <a:gd name="T61" fmla="*/ 7593724 h 21579"/>
              <a:gd name="T62" fmla="*/ 3143802 w 21600"/>
              <a:gd name="T63" fmla="*/ 6815480 h 21579"/>
              <a:gd name="T64" fmla="*/ 13336686 w 21600"/>
              <a:gd name="T65" fmla="*/ 6815480 h 21579"/>
              <a:gd name="T66" fmla="*/ 18341663 w 21600"/>
              <a:gd name="T67" fmla="*/ 6245204 h 21579"/>
              <a:gd name="T68" fmla="*/ 23545307 w 21600"/>
              <a:gd name="T69" fmla="*/ 4710649 h 21579"/>
              <a:gd name="T70" fmla="*/ 28358548 w 21600"/>
              <a:gd name="T71" fmla="*/ 2519478 h 21579"/>
              <a:gd name="T72" fmla="*/ 32168064 w 21600"/>
              <a:gd name="T73" fmla="*/ 0 h 21579"/>
              <a:gd name="T74" fmla="*/ 34382990 w 21600"/>
              <a:gd name="T75" fmla="*/ 770922 h 21579"/>
              <a:gd name="T76" fmla="*/ 35311824 w 21600"/>
              <a:gd name="T77" fmla="*/ 2633785 h 21579"/>
              <a:gd name="T78" fmla="*/ 35311824 w 21600"/>
              <a:gd name="T79" fmla="*/ 8917905 h 21579"/>
              <a:gd name="T80" fmla="*/ 36976087 w 21600"/>
              <a:gd name="T81" fmla="*/ 9814047 h 21579"/>
              <a:gd name="T82" fmla="*/ 37641800 w 21600"/>
              <a:gd name="T83" fmla="*/ 11419145 h 21579"/>
              <a:gd name="T84" fmla="*/ 32168064 w 21600"/>
              <a:gd name="T85" fmla="*/ 3471588 h 21579"/>
              <a:gd name="T86" fmla="*/ 28776795 w 21600"/>
              <a:gd name="T87" fmla="*/ 5413468 h 21579"/>
              <a:gd name="T88" fmla="*/ 24885417 w 21600"/>
              <a:gd name="T89" fmla="*/ 7093957 h 21579"/>
              <a:gd name="T90" fmla="*/ 20699525 w 21600"/>
              <a:gd name="T91" fmla="*/ 8418138 h 21579"/>
              <a:gd name="T92" fmla="*/ 16480488 w 21600"/>
              <a:gd name="T93" fmla="*/ 9246212 h 21579"/>
              <a:gd name="T94" fmla="*/ 16480488 w 21600"/>
              <a:gd name="T95" fmla="*/ 13585976 h 21579"/>
              <a:gd name="T96" fmla="*/ 20699525 w 21600"/>
              <a:gd name="T97" fmla="*/ 14423780 h 21579"/>
              <a:gd name="T98" fmla="*/ 24885417 w 21600"/>
              <a:gd name="T99" fmla="*/ 15755283 h 21579"/>
              <a:gd name="T100" fmla="*/ 28797710 w 21600"/>
              <a:gd name="T101" fmla="*/ 17446687 h 21579"/>
              <a:gd name="T102" fmla="*/ 32168064 w 21600"/>
              <a:gd name="T103" fmla="*/ 19359415 h 21579"/>
              <a:gd name="T104" fmla="*/ 32168064 w 21600"/>
              <a:gd name="T105" fmla="*/ 3471588 h 21579"/>
              <a:gd name="T106" fmla="*/ 32168064 w 21600"/>
              <a:gd name="T107" fmla="*/ 3471588 h 2157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1600" h="21579">
                <a:moveTo>
                  <a:pt x="21600" y="9391"/>
                </a:moveTo>
                <a:cubicBezTo>
                  <a:pt x="21600" y="9887"/>
                  <a:pt x="21473" y="10321"/>
                  <a:pt x="21218" y="10697"/>
                </a:cubicBezTo>
                <a:cubicBezTo>
                  <a:pt x="20963" y="11073"/>
                  <a:pt x="20648" y="11313"/>
                  <a:pt x="20263" y="11428"/>
                </a:cubicBezTo>
                <a:lnTo>
                  <a:pt x="20263" y="16611"/>
                </a:lnTo>
                <a:cubicBezTo>
                  <a:pt x="20263" y="17201"/>
                  <a:pt x="20087" y="17708"/>
                  <a:pt x="19730" y="18128"/>
                </a:cubicBezTo>
                <a:cubicBezTo>
                  <a:pt x="19375" y="18551"/>
                  <a:pt x="18951" y="18759"/>
                  <a:pt x="18459" y="18759"/>
                </a:cubicBezTo>
                <a:cubicBezTo>
                  <a:pt x="17928" y="18122"/>
                  <a:pt x="17286" y="17506"/>
                  <a:pt x="16537" y="16904"/>
                </a:cubicBezTo>
                <a:cubicBezTo>
                  <a:pt x="15786" y="16305"/>
                  <a:pt x="14980" y="15757"/>
                  <a:pt x="14116" y="15255"/>
                </a:cubicBezTo>
                <a:cubicBezTo>
                  <a:pt x="13254" y="14756"/>
                  <a:pt x="12363" y="14325"/>
                  <a:pt x="11450" y="13969"/>
                </a:cubicBezTo>
                <a:cubicBezTo>
                  <a:pt x="10537" y="13614"/>
                  <a:pt x="9648" y="13380"/>
                  <a:pt x="8789" y="13268"/>
                </a:cubicBezTo>
                <a:cubicBezTo>
                  <a:pt x="8453" y="13379"/>
                  <a:pt x="8179" y="13564"/>
                  <a:pt x="7969" y="13829"/>
                </a:cubicBezTo>
                <a:cubicBezTo>
                  <a:pt x="7758" y="14093"/>
                  <a:pt x="7614" y="14386"/>
                  <a:pt x="7535" y="14706"/>
                </a:cubicBezTo>
                <a:cubicBezTo>
                  <a:pt x="7457" y="15029"/>
                  <a:pt x="7450" y="15361"/>
                  <a:pt x="7511" y="15698"/>
                </a:cubicBezTo>
                <a:cubicBezTo>
                  <a:pt x="7575" y="16036"/>
                  <a:pt x="7719" y="16341"/>
                  <a:pt x="7947" y="16611"/>
                </a:cubicBezTo>
                <a:cubicBezTo>
                  <a:pt x="7751" y="16992"/>
                  <a:pt x="7660" y="17347"/>
                  <a:pt x="7677" y="17673"/>
                </a:cubicBezTo>
                <a:cubicBezTo>
                  <a:pt x="7692" y="17993"/>
                  <a:pt x="7773" y="18307"/>
                  <a:pt x="7917" y="18606"/>
                </a:cubicBezTo>
                <a:cubicBezTo>
                  <a:pt x="8059" y="18909"/>
                  <a:pt x="8255" y="19193"/>
                  <a:pt x="8498" y="19469"/>
                </a:cubicBezTo>
                <a:cubicBezTo>
                  <a:pt x="8737" y="19745"/>
                  <a:pt x="8997" y="20021"/>
                  <a:pt x="9271" y="20291"/>
                </a:cubicBezTo>
                <a:cubicBezTo>
                  <a:pt x="9114" y="20696"/>
                  <a:pt x="8843" y="21001"/>
                  <a:pt x="8456" y="21213"/>
                </a:cubicBezTo>
                <a:cubicBezTo>
                  <a:pt x="8069" y="21424"/>
                  <a:pt x="7655" y="21541"/>
                  <a:pt x="7212" y="21571"/>
                </a:cubicBezTo>
                <a:cubicBezTo>
                  <a:pt x="6772" y="21600"/>
                  <a:pt x="6341" y="21550"/>
                  <a:pt x="5917" y="21424"/>
                </a:cubicBezTo>
                <a:cubicBezTo>
                  <a:pt x="5496" y="21295"/>
                  <a:pt x="5163" y="21092"/>
                  <a:pt x="4923" y="20811"/>
                </a:cubicBezTo>
                <a:cubicBezTo>
                  <a:pt x="4781" y="20241"/>
                  <a:pt x="4625" y="19657"/>
                  <a:pt x="4453" y="19056"/>
                </a:cubicBezTo>
                <a:cubicBezTo>
                  <a:pt x="4282" y="18454"/>
                  <a:pt x="4140" y="17843"/>
                  <a:pt x="4032" y="17224"/>
                </a:cubicBezTo>
                <a:cubicBezTo>
                  <a:pt x="3922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50" y="13154"/>
                </a:cubicBezTo>
                <a:lnTo>
                  <a:pt x="1804" y="13154"/>
                </a:lnTo>
                <a:cubicBezTo>
                  <a:pt x="1312" y="13154"/>
                  <a:pt x="889" y="12945"/>
                  <a:pt x="534" y="12523"/>
                </a:cubicBezTo>
                <a:cubicBezTo>
                  <a:pt x="176" y="12100"/>
                  <a:pt x="0" y="11592"/>
                  <a:pt x="0" y="10991"/>
                </a:cubicBezTo>
                <a:lnTo>
                  <a:pt x="0" y="7774"/>
                </a:lnTo>
                <a:cubicBezTo>
                  <a:pt x="0" y="7184"/>
                  <a:pt x="176" y="6677"/>
                  <a:pt x="526" y="6245"/>
                </a:cubicBezTo>
                <a:cubicBezTo>
                  <a:pt x="879" y="5820"/>
                  <a:pt x="1305" y="5605"/>
                  <a:pt x="1804" y="5605"/>
                </a:cubicBezTo>
                <a:lnTo>
                  <a:pt x="7653" y="5605"/>
                </a:lnTo>
                <a:cubicBezTo>
                  <a:pt x="8551" y="5605"/>
                  <a:pt x="9509" y="5450"/>
                  <a:pt x="10525" y="5136"/>
                </a:cubicBezTo>
                <a:cubicBezTo>
                  <a:pt x="11541" y="4822"/>
                  <a:pt x="12537" y="4399"/>
                  <a:pt x="13511" y="3874"/>
                </a:cubicBezTo>
                <a:cubicBezTo>
                  <a:pt x="14488" y="3343"/>
                  <a:pt x="15409" y="2744"/>
                  <a:pt x="16273" y="2072"/>
                </a:cubicBezTo>
                <a:cubicBezTo>
                  <a:pt x="17135" y="1406"/>
                  <a:pt x="17864" y="713"/>
                  <a:pt x="18459" y="0"/>
                </a:cubicBezTo>
                <a:cubicBezTo>
                  <a:pt x="18951" y="0"/>
                  <a:pt x="19375" y="214"/>
                  <a:pt x="19730" y="634"/>
                </a:cubicBezTo>
                <a:cubicBezTo>
                  <a:pt x="20087" y="1057"/>
                  <a:pt x="20263" y="1567"/>
                  <a:pt x="20263" y="2166"/>
                </a:cubicBezTo>
                <a:lnTo>
                  <a:pt x="20263" y="7334"/>
                </a:lnTo>
                <a:cubicBezTo>
                  <a:pt x="20648" y="7446"/>
                  <a:pt x="20963" y="7692"/>
                  <a:pt x="21218" y="8071"/>
                </a:cubicBezTo>
                <a:cubicBezTo>
                  <a:pt x="21473" y="8455"/>
                  <a:pt x="21600" y="8895"/>
                  <a:pt x="21600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3" y="4452"/>
                </a:cubicBezTo>
                <a:cubicBezTo>
                  <a:pt x="15810" y="4963"/>
                  <a:pt x="15066" y="5423"/>
                  <a:pt x="14280" y="5834"/>
                </a:cubicBezTo>
                <a:cubicBezTo>
                  <a:pt x="13494" y="6245"/>
                  <a:pt x="12694" y="6609"/>
                  <a:pt x="11878" y="6923"/>
                </a:cubicBezTo>
                <a:cubicBezTo>
                  <a:pt x="11061" y="7237"/>
                  <a:pt x="10255" y="7463"/>
                  <a:pt x="9457" y="7604"/>
                </a:cubicBezTo>
                <a:lnTo>
                  <a:pt x="9457" y="11173"/>
                </a:lnTo>
                <a:cubicBezTo>
                  <a:pt x="10255" y="11325"/>
                  <a:pt x="11061" y="11554"/>
                  <a:pt x="11878" y="11862"/>
                </a:cubicBezTo>
                <a:cubicBezTo>
                  <a:pt x="12694" y="12170"/>
                  <a:pt x="13494" y="12537"/>
                  <a:pt x="14280" y="12957"/>
                </a:cubicBezTo>
                <a:cubicBezTo>
                  <a:pt x="15066" y="13379"/>
                  <a:pt x="15813" y="13843"/>
                  <a:pt x="16525" y="14348"/>
                </a:cubicBezTo>
                <a:cubicBezTo>
                  <a:pt x="17235" y="14856"/>
                  <a:pt x="17881" y="15381"/>
                  <a:pt x="18459" y="15921"/>
                </a:cubicBezTo>
                <a:lnTo>
                  <a:pt x="18459" y="2855"/>
                </a:lnTo>
                <a:close/>
                <a:moveTo>
                  <a:pt x="18459" y="2855"/>
                </a:move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Gill Sans" pitchFamily="2" charset="0"/>
            </a:endParaRPr>
          </a:p>
        </p:txBody>
      </p:sp>
      <p:sp>
        <p:nvSpPr>
          <p:cNvPr id="9231" name="AutoShape 15"/>
          <p:cNvSpPr/>
          <p:nvPr>
            <p:custDataLst>
              <p:tags r:id="rId1"/>
            </p:custDataLst>
          </p:nvPr>
        </p:nvSpPr>
        <p:spPr>
          <a:xfrm>
            <a:off x="6850380" y="2119630"/>
            <a:ext cx="3733165" cy="434975"/>
          </a:xfrm>
          <a:prstGeom prst="roundRect">
            <a:avLst>
              <a:gd name="adj" fmla="val 26315"/>
            </a:avLst>
          </a:prstGeom>
          <a:solidFill>
            <a:srgbClr val="FFC000"/>
          </a:solidFill>
          <a:ln w="9525">
            <a:noFill/>
          </a:ln>
        </p:spPr>
        <p:txBody>
          <a:bodyPr lIns="0" tIns="0" rIns="0" bIns="0" anchor="t" anchorCtr="0"/>
          <a:p>
            <a:pPr algn="ctr">
              <a:buFont typeface="Arial" panose="020B0604020202020204" pitchFamily="34" charset="0"/>
            </a:pPr>
            <a:endParaRPr lang="es-ES" altLang="zh-CN" sz="2900" dirty="0">
              <a:solidFill>
                <a:srgbClr val="000000"/>
              </a:solidFill>
              <a:latin typeface="Gill Sans"/>
              <a:ea typeface="ヒラギノ角ゴ ProN W3"/>
              <a:sym typeface="Gill Sans"/>
            </a:endParaRPr>
          </a:p>
        </p:txBody>
      </p:sp>
      <p:sp>
        <p:nvSpPr>
          <p:cNvPr id="19" name="AutoShape 17"/>
          <p:cNvSpPr/>
          <p:nvPr>
            <p:custDataLst>
              <p:tags r:id="rId2"/>
            </p:custDataLst>
          </p:nvPr>
        </p:nvSpPr>
        <p:spPr bwMode="auto">
          <a:xfrm>
            <a:off x="6850380" y="2644775"/>
            <a:ext cx="3733165" cy="434975"/>
          </a:xfrm>
          <a:prstGeom prst="roundRect">
            <a:avLst>
              <a:gd name="adj" fmla="val 263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0" tIns="0" rIns="0" bIns="0"/>
          <a:lstStyle>
            <a:lvl1pPr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s-ES" sz="2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itchFamily="2" charset="0"/>
              <a:ea typeface="ヒラギノ角ゴ ProN W3" pitchFamily="2" charset="-128"/>
              <a:cs typeface="+mn-cs"/>
              <a:sym typeface="Gill Sans" pitchFamily="2" charset="0"/>
            </a:endParaRPr>
          </a:p>
        </p:txBody>
      </p:sp>
      <p:sp>
        <p:nvSpPr>
          <p:cNvPr id="9233" name="AutoShape 19"/>
          <p:cNvSpPr/>
          <p:nvPr>
            <p:custDataLst>
              <p:tags r:id="rId3"/>
            </p:custDataLst>
          </p:nvPr>
        </p:nvSpPr>
        <p:spPr>
          <a:xfrm>
            <a:off x="6850380" y="3173730"/>
            <a:ext cx="3733165" cy="433070"/>
          </a:xfrm>
          <a:prstGeom prst="roundRect">
            <a:avLst>
              <a:gd name="adj" fmla="val 26315"/>
            </a:avLst>
          </a:prstGeom>
          <a:solidFill>
            <a:srgbClr val="FFC000"/>
          </a:solidFill>
          <a:ln w="9525">
            <a:noFill/>
          </a:ln>
        </p:spPr>
        <p:txBody>
          <a:bodyPr lIns="0" tIns="0" rIns="0" bIns="0" anchor="t" anchorCtr="0"/>
          <a:p>
            <a:pPr algn="ctr">
              <a:buFont typeface="Arial" panose="020B0604020202020204" pitchFamily="34" charset="0"/>
            </a:pPr>
            <a:endParaRPr lang="es-ES" altLang="zh-CN" sz="2900" dirty="0">
              <a:solidFill>
                <a:srgbClr val="000000"/>
              </a:solidFill>
              <a:latin typeface="Gill Sans"/>
              <a:ea typeface="ヒラギノ角ゴ ProN W3"/>
              <a:sym typeface="Gill Sans"/>
            </a:endParaRPr>
          </a:p>
        </p:txBody>
      </p:sp>
      <p:sp>
        <p:nvSpPr>
          <p:cNvPr id="21" name="AutoShape 21"/>
          <p:cNvSpPr/>
          <p:nvPr>
            <p:custDataLst>
              <p:tags r:id="rId4"/>
            </p:custDataLst>
          </p:nvPr>
        </p:nvSpPr>
        <p:spPr bwMode="auto">
          <a:xfrm>
            <a:off x="6850380" y="3710305"/>
            <a:ext cx="3733165" cy="434975"/>
          </a:xfrm>
          <a:prstGeom prst="roundRect">
            <a:avLst>
              <a:gd name="adj" fmla="val 263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0" tIns="0" rIns="0" bIns="0"/>
          <a:lstStyle>
            <a:lvl1pPr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s-ES" sz="2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itchFamily="2" charset="0"/>
              <a:ea typeface="ヒラギノ角ゴ ProN W3" pitchFamily="2" charset="-128"/>
              <a:cs typeface="+mn-cs"/>
              <a:sym typeface="Gill Sans" pitchFamily="2" charset="0"/>
            </a:endParaRPr>
          </a:p>
        </p:txBody>
      </p:sp>
      <p:sp>
        <p:nvSpPr>
          <p:cNvPr id="9235" name="AutoShape 23"/>
          <p:cNvSpPr/>
          <p:nvPr>
            <p:custDataLst>
              <p:tags r:id="rId5"/>
            </p:custDataLst>
          </p:nvPr>
        </p:nvSpPr>
        <p:spPr>
          <a:xfrm>
            <a:off x="6850380" y="4234180"/>
            <a:ext cx="3733165" cy="433070"/>
          </a:xfrm>
          <a:prstGeom prst="roundRect">
            <a:avLst>
              <a:gd name="adj" fmla="val 26315"/>
            </a:avLst>
          </a:prstGeom>
          <a:solidFill>
            <a:srgbClr val="FFC000"/>
          </a:solidFill>
          <a:ln w="9525">
            <a:noFill/>
          </a:ln>
        </p:spPr>
        <p:txBody>
          <a:bodyPr lIns="0" tIns="0" rIns="0" bIns="0" anchor="t" anchorCtr="0"/>
          <a:p>
            <a:pPr algn="ctr">
              <a:buFont typeface="Arial" panose="020B0604020202020204" pitchFamily="34" charset="0"/>
            </a:pPr>
            <a:endParaRPr lang="es-ES" altLang="zh-CN" sz="2900" dirty="0">
              <a:solidFill>
                <a:srgbClr val="000000"/>
              </a:solidFill>
              <a:latin typeface="Gill Sans"/>
              <a:ea typeface="ヒラギノ角ゴ ProN W3"/>
              <a:sym typeface="Gill Sans"/>
            </a:endParaRPr>
          </a:p>
        </p:txBody>
      </p:sp>
      <p:sp>
        <p:nvSpPr>
          <p:cNvPr id="23" name="Freeform 25"/>
          <p:cNvSpPr/>
          <p:nvPr/>
        </p:nvSpPr>
        <p:spPr bwMode="auto">
          <a:xfrm>
            <a:off x="4427538" y="1903413"/>
            <a:ext cx="2257425" cy="366713"/>
          </a:xfrm>
          <a:custGeom>
            <a:avLst/>
            <a:gdLst>
              <a:gd name="T0" fmla="*/ 0 w 21600"/>
              <a:gd name="T1" fmla="*/ 2147483647 h 9600"/>
              <a:gd name="T2" fmla="*/ 2147483647 w 21600"/>
              <a:gd name="T3" fmla="*/ 2147483647 h 9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9600">
                <a:moveTo>
                  <a:pt x="0" y="9600"/>
                </a:moveTo>
                <a:cubicBezTo>
                  <a:pt x="0" y="9600"/>
                  <a:pt x="9029" y="-12000"/>
                  <a:pt x="21600" y="9600"/>
                </a:cubicBezTo>
              </a:path>
            </a:pathLst>
          </a:custGeom>
          <a:noFill/>
          <a:ln w="38100" cap="flat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Gill Sans" pitchFamily="2" charset="0"/>
            </a:endParaRPr>
          </a:p>
        </p:txBody>
      </p:sp>
      <p:sp>
        <p:nvSpPr>
          <p:cNvPr id="24" name="Freeform 26"/>
          <p:cNvSpPr/>
          <p:nvPr/>
        </p:nvSpPr>
        <p:spPr bwMode="auto">
          <a:xfrm>
            <a:off x="4741863" y="2592388"/>
            <a:ext cx="2008188" cy="396875"/>
          </a:xfrm>
          <a:custGeom>
            <a:avLst/>
            <a:gdLst>
              <a:gd name="T0" fmla="*/ 0 w 21600"/>
              <a:gd name="T1" fmla="*/ 2147483647 h 10845"/>
              <a:gd name="T2" fmla="*/ 2147483647 w 21600"/>
              <a:gd name="T3" fmla="*/ 2147483647 h 1084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10845">
                <a:moveTo>
                  <a:pt x="0" y="10845"/>
                </a:moveTo>
                <a:cubicBezTo>
                  <a:pt x="0" y="10845"/>
                  <a:pt x="8479" y="-10755"/>
                  <a:pt x="21600" y="7012"/>
                </a:cubicBezTo>
              </a:path>
            </a:pathLst>
          </a:custGeom>
          <a:noFill/>
          <a:ln w="381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Gill Sans" pitchFamily="2" charset="0"/>
            </a:endParaRPr>
          </a:p>
        </p:txBody>
      </p:sp>
      <p:sp>
        <p:nvSpPr>
          <p:cNvPr id="25" name="Freeform 27"/>
          <p:cNvSpPr/>
          <p:nvPr/>
        </p:nvSpPr>
        <p:spPr bwMode="auto">
          <a:xfrm>
            <a:off x="5078413" y="3290888"/>
            <a:ext cx="1624013" cy="481013"/>
          </a:xfrm>
          <a:custGeom>
            <a:avLst/>
            <a:gdLst>
              <a:gd name="T0" fmla="*/ 0 w 21600"/>
              <a:gd name="T1" fmla="*/ 2147483647 h 13858"/>
              <a:gd name="T2" fmla="*/ 2147483647 w 21600"/>
              <a:gd name="T3" fmla="*/ 2147483647 h 13858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13858">
                <a:moveTo>
                  <a:pt x="0" y="13858"/>
                </a:moveTo>
                <a:cubicBezTo>
                  <a:pt x="0" y="13858"/>
                  <a:pt x="7202" y="-7742"/>
                  <a:pt x="21600" y="2992"/>
                </a:cubicBezTo>
              </a:path>
            </a:pathLst>
          </a:custGeom>
          <a:noFill/>
          <a:ln w="38100" cap="flat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Gill Sans" pitchFamily="2" charset="0"/>
            </a:endParaRPr>
          </a:p>
        </p:txBody>
      </p:sp>
      <p:sp>
        <p:nvSpPr>
          <p:cNvPr id="26" name="Freeform 28"/>
          <p:cNvSpPr/>
          <p:nvPr/>
        </p:nvSpPr>
        <p:spPr bwMode="auto">
          <a:xfrm>
            <a:off x="5372100" y="3944938"/>
            <a:ext cx="1327150" cy="568325"/>
          </a:xfrm>
          <a:custGeom>
            <a:avLst/>
            <a:gdLst>
              <a:gd name="T0" fmla="*/ 0 w 21600"/>
              <a:gd name="T1" fmla="*/ 2147483647 h 17258"/>
              <a:gd name="T2" fmla="*/ 2147483647 w 21600"/>
              <a:gd name="T3" fmla="*/ 1459504296 h 17258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17258">
                <a:moveTo>
                  <a:pt x="0" y="17258"/>
                </a:moveTo>
                <a:cubicBezTo>
                  <a:pt x="0" y="17258"/>
                  <a:pt x="5818" y="-4342"/>
                  <a:pt x="21600" y="788"/>
                </a:cubicBezTo>
              </a:path>
            </a:pathLst>
          </a:custGeom>
          <a:noFill/>
          <a:ln w="381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Gill Sans" pitchFamily="2" charset="0"/>
            </a:endParaRPr>
          </a:p>
        </p:txBody>
      </p:sp>
      <p:sp>
        <p:nvSpPr>
          <p:cNvPr id="27" name="Freeform 29"/>
          <p:cNvSpPr/>
          <p:nvPr/>
        </p:nvSpPr>
        <p:spPr bwMode="auto">
          <a:xfrm>
            <a:off x="5692775" y="4484688"/>
            <a:ext cx="992188" cy="746125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0 h 21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0" y="21600"/>
                  <a:pt x="3117" y="2089"/>
                  <a:pt x="21600" y="0"/>
                </a:cubicBezTo>
              </a:path>
            </a:pathLst>
          </a:custGeom>
          <a:noFill/>
          <a:ln w="38100" cap="flat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  <a:sym typeface="Gill Sans" pitchFamily="2" charset="0"/>
            </a:endParaRPr>
          </a:p>
        </p:txBody>
      </p:sp>
      <p:sp>
        <p:nvSpPr>
          <p:cNvPr id="9241" name="Oval 30"/>
          <p:cNvSpPr/>
          <p:nvPr/>
        </p:nvSpPr>
        <p:spPr>
          <a:xfrm>
            <a:off x="4402138" y="2182813"/>
            <a:ext cx="127000" cy="127000"/>
          </a:xfrm>
          <a:prstGeom prst="ellipse">
            <a:avLst/>
          </a:prstGeom>
          <a:solidFill>
            <a:srgbClr val="FFC000"/>
          </a:solidFill>
          <a:ln w="9525">
            <a:noFill/>
          </a:ln>
        </p:spPr>
        <p:txBody>
          <a:bodyPr lIns="0" tIns="0" rIns="0" bIns="0" anchor="t" anchorCtr="0"/>
          <a:p>
            <a:pPr algn="ctr">
              <a:buFont typeface="Arial" panose="020B0604020202020204" pitchFamily="34" charset="0"/>
            </a:pPr>
            <a:endParaRPr lang="es-ES" altLang="zh-CN" sz="2900" dirty="0">
              <a:solidFill>
                <a:srgbClr val="000000"/>
              </a:solidFill>
              <a:latin typeface="Gill Sans"/>
              <a:ea typeface="ヒラギノ角ゴ ProN W3"/>
              <a:sym typeface="Gill Sans"/>
            </a:endParaRPr>
          </a:p>
        </p:txBody>
      </p:sp>
      <p:sp>
        <p:nvSpPr>
          <p:cNvPr id="9242" name="Oval 31"/>
          <p:cNvSpPr/>
          <p:nvPr/>
        </p:nvSpPr>
        <p:spPr>
          <a:xfrm>
            <a:off x="6637338" y="2220913"/>
            <a:ext cx="127000" cy="127000"/>
          </a:xfrm>
          <a:prstGeom prst="ellipse">
            <a:avLst/>
          </a:prstGeom>
          <a:solidFill>
            <a:srgbClr val="FFC000"/>
          </a:solidFill>
          <a:ln w="9525">
            <a:noFill/>
          </a:ln>
        </p:spPr>
        <p:txBody>
          <a:bodyPr lIns="0" tIns="0" rIns="0" bIns="0" anchor="t" anchorCtr="0"/>
          <a:p>
            <a:pPr algn="ctr">
              <a:buFont typeface="Arial" panose="020B0604020202020204" pitchFamily="34" charset="0"/>
            </a:pPr>
            <a:endParaRPr lang="es-ES" altLang="zh-CN" sz="2900" dirty="0">
              <a:solidFill>
                <a:srgbClr val="000000"/>
              </a:solidFill>
              <a:latin typeface="Gill Sans"/>
              <a:ea typeface="ヒラギノ角ゴ ProN W3"/>
              <a:sym typeface="Gill Sans"/>
            </a:endParaRPr>
          </a:p>
        </p:txBody>
      </p:sp>
      <p:sp>
        <p:nvSpPr>
          <p:cNvPr id="30" name="Oval 32"/>
          <p:cNvSpPr/>
          <p:nvPr/>
        </p:nvSpPr>
        <p:spPr bwMode="auto">
          <a:xfrm>
            <a:off x="6630988" y="2760663"/>
            <a:ext cx="127000" cy="127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0" tIns="0" rIns="0" bIns="0"/>
          <a:lstStyle>
            <a:lvl1pPr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s-ES" sz="2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itchFamily="2" charset="0"/>
              <a:ea typeface="ヒラギノ角ゴ ProN W3" pitchFamily="2" charset="-128"/>
              <a:cs typeface="+mn-cs"/>
              <a:sym typeface="Gill Sans" pitchFamily="2" charset="0"/>
            </a:endParaRPr>
          </a:p>
        </p:txBody>
      </p:sp>
      <p:sp>
        <p:nvSpPr>
          <p:cNvPr id="31" name="Oval 33"/>
          <p:cNvSpPr/>
          <p:nvPr/>
        </p:nvSpPr>
        <p:spPr bwMode="auto">
          <a:xfrm>
            <a:off x="4681538" y="2932113"/>
            <a:ext cx="127000" cy="127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0" tIns="0" rIns="0" bIns="0"/>
          <a:lstStyle>
            <a:lvl1pPr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s-ES" sz="2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itchFamily="2" charset="0"/>
              <a:ea typeface="ヒラギノ角ゴ ProN W3" pitchFamily="2" charset="-128"/>
              <a:cs typeface="+mn-cs"/>
              <a:sym typeface="Gill Sans" pitchFamily="2" charset="0"/>
            </a:endParaRPr>
          </a:p>
        </p:txBody>
      </p:sp>
      <p:sp>
        <p:nvSpPr>
          <p:cNvPr id="9245" name="Oval 34"/>
          <p:cNvSpPr/>
          <p:nvPr/>
        </p:nvSpPr>
        <p:spPr>
          <a:xfrm>
            <a:off x="5005388" y="3725863"/>
            <a:ext cx="127000" cy="127000"/>
          </a:xfrm>
          <a:prstGeom prst="ellipse">
            <a:avLst/>
          </a:prstGeom>
          <a:solidFill>
            <a:srgbClr val="FFC000"/>
          </a:solidFill>
          <a:ln w="9525">
            <a:noFill/>
          </a:ln>
        </p:spPr>
        <p:txBody>
          <a:bodyPr lIns="0" tIns="0" rIns="0" bIns="0" anchor="t" anchorCtr="0"/>
          <a:p>
            <a:pPr algn="ctr">
              <a:buFont typeface="Arial" panose="020B0604020202020204" pitchFamily="34" charset="0"/>
            </a:pPr>
            <a:endParaRPr lang="es-ES" altLang="zh-CN" sz="2900" dirty="0">
              <a:solidFill>
                <a:srgbClr val="000000"/>
              </a:solidFill>
              <a:latin typeface="Gill Sans"/>
              <a:ea typeface="ヒラギノ角ゴ ProN W3"/>
              <a:sym typeface="Gill Sans"/>
            </a:endParaRPr>
          </a:p>
        </p:txBody>
      </p:sp>
      <p:sp>
        <p:nvSpPr>
          <p:cNvPr id="9246" name="Oval 35"/>
          <p:cNvSpPr/>
          <p:nvPr/>
        </p:nvSpPr>
        <p:spPr>
          <a:xfrm>
            <a:off x="6605588" y="3319463"/>
            <a:ext cx="127000" cy="127000"/>
          </a:xfrm>
          <a:prstGeom prst="ellipse">
            <a:avLst/>
          </a:prstGeom>
          <a:solidFill>
            <a:srgbClr val="FFC000"/>
          </a:solidFill>
          <a:ln w="9525">
            <a:noFill/>
          </a:ln>
        </p:spPr>
        <p:txBody>
          <a:bodyPr lIns="0" tIns="0" rIns="0" bIns="0" anchor="t" anchorCtr="0"/>
          <a:p>
            <a:pPr algn="ctr">
              <a:buFont typeface="Arial" panose="020B0604020202020204" pitchFamily="34" charset="0"/>
            </a:pPr>
            <a:endParaRPr lang="es-ES" altLang="zh-CN" sz="2900" dirty="0">
              <a:solidFill>
                <a:srgbClr val="000000"/>
              </a:solidFill>
              <a:latin typeface="Gill Sans"/>
              <a:ea typeface="ヒラギノ角ゴ ProN W3"/>
              <a:sym typeface="Gill Sans"/>
            </a:endParaRPr>
          </a:p>
        </p:txBody>
      </p:sp>
      <p:sp>
        <p:nvSpPr>
          <p:cNvPr id="34" name="Oval 36"/>
          <p:cNvSpPr/>
          <p:nvPr/>
        </p:nvSpPr>
        <p:spPr bwMode="auto">
          <a:xfrm>
            <a:off x="6605588" y="3890963"/>
            <a:ext cx="127000" cy="127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0" tIns="0" rIns="0" bIns="0"/>
          <a:lstStyle>
            <a:lvl1pPr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s-ES" sz="2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itchFamily="2" charset="0"/>
              <a:ea typeface="ヒラギノ角ゴ ProN W3" pitchFamily="2" charset="-128"/>
              <a:cs typeface="+mn-cs"/>
              <a:sym typeface="Gill Sans" pitchFamily="2" charset="0"/>
            </a:endParaRPr>
          </a:p>
        </p:txBody>
      </p:sp>
      <p:sp>
        <p:nvSpPr>
          <p:cNvPr id="35" name="Oval 37"/>
          <p:cNvSpPr/>
          <p:nvPr/>
        </p:nvSpPr>
        <p:spPr bwMode="auto">
          <a:xfrm>
            <a:off x="5303838" y="4462463"/>
            <a:ext cx="127000" cy="127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0" tIns="0" rIns="0" bIns="0"/>
          <a:lstStyle>
            <a:lvl1pPr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1pPr>
            <a:lvl2pPr marL="742950" indent="-28575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2pPr>
            <a:lvl3pPr marL="11430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3pPr>
            <a:lvl4pPr marL="16002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4pPr>
            <a:lvl5pPr marL="2057400" indent="-228600" eaLnBrk="0" hangingPunct="0"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rgbClr val="000000"/>
                </a:solidFill>
                <a:latin typeface="Gill Sans" pitchFamily="2" charset="0"/>
                <a:ea typeface="ヒラギノ角ゴ ProN W3" pitchFamily="2" charset="-128"/>
                <a:sym typeface="Gill Sans" pitchFamily="2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s-ES" sz="2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pitchFamily="2" charset="0"/>
              <a:ea typeface="ヒラギノ角ゴ ProN W3" pitchFamily="2" charset="-128"/>
              <a:cs typeface="+mn-cs"/>
              <a:sym typeface="Gill Sans" pitchFamily="2" charset="0"/>
            </a:endParaRPr>
          </a:p>
        </p:txBody>
      </p:sp>
      <p:sp>
        <p:nvSpPr>
          <p:cNvPr id="9249" name="Oval 38"/>
          <p:cNvSpPr/>
          <p:nvPr/>
        </p:nvSpPr>
        <p:spPr>
          <a:xfrm>
            <a:off x="5627688" y="5167313"/>
            <a:ext cx="127000" cy="127000"/>
          </a:xfrm>
          <a:prstGeom prst="ellipse">
            <a:avLst/>
          </a:prstGeom>
          <a:solidFill>
            <a:srgbClr val="FFC000"/>
          </a:solidFill>
          <a:ln w="9525">
            <a:noFill/>
          </a:ln>
        </p:spPr>
        <p:txBody>
          <a:bodyPr lIns="0" tIns="0" rIns="0" bIns="0" anchor="t" anchorCtr="0"/>
          <a:p>
            <a:pPr algn="ctr">
              <a:buFont typeface="Arial" panose="020B0604020202020204" pitchFamily="34" charset="0"/>
            </a:pPr>
            <a:endParaRPr lang="es-ES" altLang="zh-CN" sz="2900" dirty="0">
              <a:solidFill>
                <a:srgbClr val="000000"/>
              </a:solidFill>
              <a:latin typeface="Gill Sans"/>
              <a:ea typeface="ヒラギノ角ゴ ProN W3"/>
              <a:sym typeface="Gill Sans"/>
            </a:endParaRPr>
          </a:p>
        </p:txBody>
      </p:sp>
      <p:sp>
        <p:nvSpPr>
          <p:cNvPr id="9250" name="Oval 39"/>
          <p:cNvSpPr/>
          <p:nvPr/>
        </p:nvSpPr>
        <p:spPr>
          <a:xfrm>
            <a:off x="6599238" y="4424363"/>
            <a:ext cx="127000" cy="127000"/>
          </a:xfrm>
          <a:prstGeom prst="ellipse">
            <a:avLst/>
          </a:prstGeom>
          <a:solidFill>
            <a:srgbClr val="FFC000"/>
          </a:solidFill>
          <a:ln w="9525">
            <a:noFill/>
          </a:ln>
        </p:spPr>
        <p:txBody>
          <a:bodyPr lIns="0" tIns="0" rIns="0" bIns="0" anchor="t" anchorCtr="0"/>
          <a:p>
            <a:pPr algn="ctr">
              <a:buFont typeface="Arial" panose="020B0604020202020204" pitchFamily="34" charset="0"/>
            </a:pPr>
            <a:endParaRPr lang="es-ES" altLang="zh-CN" sz="2900" dirty="0">
              <a:solidFill>
                <a:srgbClr val="000000"/>
              </a:solidFill>
              <a:latin typeface="Gill Sans"/>
              <a:ea typeface="ヒラギノ角ゴ ProN W3"/>
              <a:sym typeface="Gill Sans"/>
            </a:endParaRPr>
          </a:p>
        </p:txBody>
      </p:sp>
      <p:sp>
        <p:nvSpPr>
          <p:cNvPr id="38" name="Title 1"/>
          <p:cNvSpPr txBox="1"/>
          <p:nvPr>
            <p:custDataLst>
              <p:tags r:id="rId6"/>
            </p:custDataLst>
          </p:nvPr>
        </p:nvSpPr>
        <p:spPr>
          <a:xfrm>
            <a:off x="6931025" y="2174875"/>
            <a:ext cx="3526790" cy="3194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GB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en Sans Light" pitchFamily="34" charset="0"/>
                <a:sym typeface="Gill Sans" pitchFamily="2" charset="0"/>
              </a:rPr>
              <a:t>Risk-free real-world experience</a:t>
            </a:r>
            <a:endParaRPr kumimoji="0" lang="en-US" altLang="en-GB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Open Sans Light" pitchFamily="34" charset="0"/>
              <a:sym typeface="Gill Sans" pitchFamily="2" charset="0"/>
            </a:endParaRPr>
          </a:p>
        </p:txBody>
      </p:sp>
      <p:sp>
        <p:nvSpPr>
          <p:cNvPr id="9252" name="Title 1"/>
          <p:cNvSpPr txBox="1"/>
          <p:nvPr>
            <p:custDataLst>
              <p:tags r:id="rId7"/>
            </p:custDataLst>
          </p:nvPr>
        </p:nvSpPr>
        <p:spPr>
          <a:xfrm>
            <a:off x="6931025" y="2703830"/>
            <a:ext cx="3652520" cy="31877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algn="ctr">
              <a:lnSpc>
                <a:spcPct val="90000"/>
              </a:lnSpc>
            </a:pPr>
            <a:r>
              <a:rPr lang="en-US" altLang="en-GB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imSun" panose="02010600030101010101" pitchFamily="2" charset="-122"/>
              </a:rPr>
              <a:t>Exposure to consulting-style analytics</a:t>
            </a:r>
            <a:endParaRPr lang="en-US" altLang="en-GB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SimSun" panose="02010600030101010101" pitchFamily="2" charset="-122"/>
            </a:endParaRPr>
          </a:p>
        </p:txBody>
      </p:sp>
      <p:sp>
        <p:nvSpPr>
          <p:cNvPr id="40" name="Title 1"/>
          <p:cNvSpPr txBox="1"/>
          <p:nvPr>
            <p:custDataLst>
              <p:tags r:id="rId8"/>
            </p:custDataLst>
          </p:nvPr>
        </p:nvSpPr>
        <p:spPr>
          <a:xfrm>
            <a:off x="6850380" y="3232150"/>
            <a:ext cx="3732530" cy="3206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GB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en Sans Light" pitchFamily="34" charset="0"/>
                <a:sym typeface="Gill Sans" pitchFamily="2" charset="0"/>
              </a:rPr>
              <a:t>Practical tasks based on real scenarios</a:t>
            </a:r>
            <a:endParaRPr kumimoji="0" lang="en-US" altLang="en-GB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Open Sans Light" pitchFamily="34" charset="0"/>
              <a:sym typeface="Gill Sans" pitchFamily="2" charset="0"/>
            </a:endParaRPr>
          </a:p>
        </p:txBody>
      </p:sp>
      <p:sp>
        <p:nvSpPr>
          <p:cNvPr id="9254" name="Title 1"/>
          <p:cNvSpPr txBox="1"/>
          <p:nvPr>
            <p:custDataLst>
              <p:tags r:id="rId9"/>
            </p:custDataLst>
          </p:nvPr>
        </p:nvSpPr>
        <p:spPr>
          <a:xfrm>
            <a:off x="6933565" y="3762375"/>
            <a:ext cx="3648710" cy="31940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algn="ctr">
              <a:lnSpc>
                <a:spcPct val="90000"/>
              </a:lnSpc>
            </a:pPr>
            <a:r>
              <a:rPr lang="en-US" altLang="en-GB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imSun" panose="02010600030101010101" pitchFamily="2" charset="-122"/>
              </a:rPr>
              <a:t>Confidence-building for interviews</a:t>
            </a:r>
            <a:endParaRPr lang="en-US" altLang="en-GB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SimSun" panose="02010600030101010101" pitchFamily="2" charset="-122"/>
            </a:endParaRPr>
          </a:p>
        </p:txBody>
      </p:sp>
      <p:sp>
        <p:nvSpPr>
          <p:cNvPr id="42" name="Title 1"/>
          <p:cNvSpPr txBox="1"/>
          <p:nvPr>
            <p:custDataLst>
              <p:tags r:id="rId10"/>
            </p:custDataLst>
          </p:nvPr>
        </p:nvSpPr>
        <p:spPr>
          <a:xfrm>
            <a:off x="6901180" y="4291330"/>
            <a:ext cx="3856990" cy="3194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Open Sans Light" pitchFamily="34" charset="0"/>
                <a:ea typeface="Open Sans Light" pitchFamily="34" charset="0"/>
                <a:cs typeface="Open Sans Light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Open Sans Light" pitchFamily="34" charset="0"/>
                <a:sym typeface="Gill Sans" pitchFamily="2" charset="0"/>
              </a:rPr>
              <a:t>Self-paced | Practical | Real-world focused</a:t>
            </a:r>
            <a:endParaRPr kumimoji="0" lang="en-US" altLang="en-GB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Open Sans Light" pitchFamily="34" charset="0"/>
              <a:sym typeface="Gill Sans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文本框 3"/>
          <p:cNvSpPr txBox="1"/>
          <p:nvPr/>
        </p:nvSpPr>
        <p:spPr>
          <a:xfrm>
            <a:off x="228600" y="190500"/>
            <a:ext cx="2654300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en-GB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 Objectives</a:t>
            </a:r>
            <a:endParaRPr lang="en-US" altLang="en-GB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95263"/>
            <a:ext cx="109538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环形箭头 5"/>
          <p:cNvSpPr/>
          <p:nvPr/>
        </p:nvSpPr>
        <p:spPr>
          <a:xfrm>
            <a:off x="4468813" y="2260600"/>
            <a:ext cx="2946400" cy="2947988"/>
          </a:xfrm>
          <a:prstGeom prst="circularArrow">
            <a:avLst>
              <a:gd name="adj1" fmla="val 5198"/>
              <a:gd name="adj2" fmla="val 335764"/>
              <a:gd name="adj3" fmla="val 21293849"/>
              <a:gd name="adj4" fmla="val 19765707"/>
              <a:gd name="adj5" fmla="val 6064"/>
            </a:avLst>
          </a:pr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环形箭头 6"/>
          <p:cNvSpPr/>
          <p:nvPr/>
        </p:nvSpPr>
        <p:spPr>
          <a:xfrm>
            <a:off x="4519613" y="2301875"/>
            <a:ext cx="2946400" cy="2947988"/>
          </a:xfrm>
          <a:prstGeom prst="circularArrow">
            <a:avLst>
              <a:gd name="adj1" fmla="val 5198"/>
              <a:gd name="adj2" fmla="val 335764"/>
              <a:gd name="adj3" fmla="val 4015327"/>
              <a:gd name="adj4" fmla="val 2252855"/>
              <a:gd name="adj5" fmla="val 6064"/>
            </a:avLst>
          </a:pr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环形箭头 7"/>
          <p:cNvSpPr/>
          <p:nvPr/>
        </p:nvSpPr>
        <p:spPr>
          <a:xfrm>
            <a:off x="4519613" y="2301875"/>
            <a:ext cx="2946400" cy="2947988"/>
          </a:xfrm>
          <a:prstGeom prst="circularArrow">
            <a:avLst>
              <a:gd name="adj1" fmla="val 5198"/>
              <a:gd name="adj2" fmla="val 335764"/>
              <a:gd name="adj3" fmla="val 8211381"/>
              <a:gd name="adj4" fmla="val 6448909"/>
              <a:gd name="adj5" fmla="val 6064"/>
            </a:avLst>
          </a:pr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环形箭头 8"/>
          <p:cNvSpPr/>
          <p:nvPr/>
        </p:nvSpPr>
        <p:spPr>
          <a:xfrm>
            <a:off x="4519613" y="2301875"/>
            <a:ext cx="2946400" cy="2947988"/>
          </a:xfrm>
          <a:prstGeom prst="circularArrow">
            <a:avLst>
              <a:gd name="adj1" fmla="val 5198"/>
              <a:gd name="adj2" fmla="val 335764"/>
              <a:gd name="adj3" fmla="val 12298529"/>
              <a:gd name="adj4" fmla="val 10770387"/>
              <a:gd name="adj5" fmla="val 6064"/>
            </a:avLst>
          </a:pr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环形箭头 9"/>
          <p:cNvSpPr/>
          <p:nvPr/>
        </p:nvSpPr>
        <p:spPr>
          <a:xfrm>
            <a:off x="4519613" y="2301875"/>
            <a:ext cx="2946400" cy="2947988"/>
          </a:xfrm>
          <a:prstGeom prst="circularArrow">
            <a:avLst>
              <a:gd name="adj1" fmla="val 5198"/>
              <a:gd name="adj2" fmla="val 335764"/>
              <a:gd name="adj3" fmla="val 16866314"/>
              <a:gd name="adj4" fmla="val 15197922"/>
              <a:gd name="adj5" fmla="val 6064"/>
            </a:avLst>
          </a:pr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0248" name="组合 2"/>
          <p:cNvGrpSpPr/>
          <p:nvPr/>
        </p:nvGrpSpPr>
        <p:grpSpPr>
          <a:xfrm>
            <a:off x="7008813" y="2055813"/>
            <a:ext cx="957262" cy="306387"/>
            <a:chOff x="7008120" y="2056237"/>
            <a:chExt cx="957830" cy="306309"/>
          </a:xfrm>
        </p:grpSpPr>
        <p:cxnSp>
          <p:nvCxnSpPr>
            <p:cNvPr id="12" name="Straight Connector 11"/>
            <p:cNvCxnSpPr/>
            <p:nvPr/>
          </p:nvCxnSpPr>
          <p:spPr>
            <a:xfrm rot="5400000" flipH="1" flipV="1">
              <a:off x="7008114" y="2057819"/>
              <a:ext cx="304720" cy="304721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3"/>
            <p:cNvCxnSpPr/>
            <p:nvPr/>
          </p:nvCxnSpPr>
          <p:spPr>
            <a:xfrm>
              <a:off x="7308779" y="2056237"/>
              <a:ext cx="657171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51" name="组合 1"/>
          <p:cNvGrpSpPr/>
          <p:nvPr/>
        </p:nvGrpSpPr>
        <p:grpSpPr>
          <a:xfrm>
            <a:off x="3717925" y="2082800"/>
            <a:ext cx="1193800" cy="381000"/>
            <a:chOff x="3717233" y="2083216"/>
            <a:chExt cx="1194414" cy="380900"/>
          </a:xfrm>
        </p:grpSpPr>
        <p:cxnSp>
          <p:nvCxnSpPr>
            <p:cNvPr id="15" name="Straight Connector 17"/>
            <p:cNvCxnSpPr/>
            <p:nvPr/>
          </p:nvCxnSpPr>
          <p:spPr>
            <a:xfrm rot="16200000" flipV="1">
              <a:off x="4568837" y="2121306"/>
              <a:ext cx="380900" cy="30472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8"/>
            <p:cNvCxnSpPr/>
            <p:nvPr/>
          </p:nvCxnSpPr>
          <p:spPr>
            <a:xfrm flipV="1">
              <a:off x="3717233" y="2095823"/>
              <a:ext cx="906613" cy="1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54" name="组合 57"/>
          <p:cNvGrpSpPr/>
          <p:nvPr/>
        </p:nvGrpSpPr>
        <p:grpSpPr>
          <a:xfrm>
            <a:off x="7450138" y="4495800"/>
            <a:ext cx="674687" cy="306388"/>
            <a:chOff x="7450104" y="4495588"/>
            <a:chExt cx="675324" cy="306309"/>
          </a:xfrm>
        </p:grpSpPr>
        <p:cxnSp>
          <p:nvCxnSpPr>
            <p:cNvPr id="18" name="Straight Connector 22"/>
            <p:cNvCxnSpPr/>
            <p:nvPr/>
          </p:nvCxnSpPr>
          <p:spPr>
            <a:xfrm>
              <a:off x="7653250" y="4800309"/>
              <a:ext cx="472178" cy="158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26"/>
            <p:cNvCxnSpPr/>
            <p:nvPr/>
          </p:nvCxnSpPr>
          <p:spPr>
            <a:xfrm rot="16200000" flipH="1">
              <a:off x="7399310" y="4546369"/>
              <a:ext cx="304723" cy="20314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57" name="组合 58"/>
          <p:cNvGrpSpPr/>
          <p:nvPr/>
        </p:nvGrpSpPr>
        <p:grpSpPr>
          <a:xfrm>
            <a:off x="3749675" y="4416425"/>
            <a:ext cx="739775" cy="384175"/>
            <a:chOff x="3749640" y="4416555"/>
            <a:chExt cx="739455" cy="383755"/>
          </a:xfrm>
        </p:grpSpPr>
        <p:cxnSp>
          <p:nvCxnSpPr>
            <p:cNvPr id="21" name="Straight Connector 24"/>
            <p:cNvCxnSpPr/>
            <p:nvPr/>
          </p:nvCxnSpPr>
          <p:spPr>
            <a:xfrm>
              <a:off x="3749640" y="4798722"/>
              <a:ext cx="507867" cy="158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8"/>
            <p:cNvCxnSpPr/>
            <p:nvPr/>
          </p:nvCxnSpPr>
          <p:spPr>
            <a:xfrm rot="5400000">
              <a:off x="4177216" y="4486843"/>
              <a:ext cx="382167" cy="241577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任意多边形 23"/>
          <p:cNvSpPr/>
          <p:nvPr/>
        </p:nvSpPr>
        <p:spPr>
          <a:xfrm>
            <a:off x="5599113" y="4691063"/>
            <a:ext cx="785813" cy="785813"/>
          </a:xfrm>
          <a:custGeom>
            <a:avLst/>
            <a:gdLst>
              <a:gd name="connsiteX0" fmla="*/ 0 w 785607"/>
              <a:gd name="connsiteY0" fmla="*/ 0 h 785607"/>
              <a:gd name="connsiteX1" fmla="*/ 785607 w 785607"/>
              <a:gd name="connsiteY1" fmla="*/ 0 h 785607"/>
              <a:gd name="connsiteX2" fmla="*/ 785607 w 785607"/>
              <a:gd name="connsiteY2" fmla="*/ 785607 h 785607"/>
              <a:gd name="connsiteX3" fmla="*/ 0 w 785607"/>
              <a:gd name="connsiteY3" fmla="*/ 785607 h 785607"/>
              <a:gd name="connsiteX4" fmla="*/ 0 w 785607"/>
              <a:gd name="connsiteY4" fmla="*/ 0 h 785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607" h="785607">
                <a:moveTo>
                  <a:pt x="0" y="0"/>
                </a:moveTo>
                <a:lnTo>
                  <a:pt x="785607" y="0"/>
                </a:lnTo>
                <a:lnTo>
                  <a:pt x="785607" y="785607"/>
                </a:lnTo>
                <a:lnTo>
                  <a:pt x="0" y="7856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" tIns="1270" rIns="1270" bIns="1270" numCol="1" spcCol="1270" anchor="ctr" anchorCtr="0">
            <a:noAutofit/>
          </a:bodyPr>
          <a:lstStyle/>
          <a:p>
            <a:pPr marL="0" marR="0" lvl="0" indent="0" algn="ctr" defTabSz="44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kumimoji="0" lang="en-US" sz="1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</a:t>
            </a:r>
            <a:endParaRPr kumimoji="0" lang="en-US" sz="4700" b="0" i="0" u="none" strike="noStrike" kern="1200" cap="none" spc="0" normalizeH="0" baseline="0" noProof="0">
              <a:ln>
                <a:noFill/>
              </a:ln>
              <a:solidFill>
                <a:schemeClr val="tx1">
                  <a:hueOff val="0"/>
                  <a:satOff val="0"/>
                  <a:lumOff val="0"/>
                  <a:alphaOff val="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25" name="Oval 99"/>
          <p:cNvSpPr/>
          <p:nvPr/>
        </p:nvSpPr>
        <p:spPr>
          <a:xfrm>
            <a:off x="5711825" y="4699000"/>
            <a:ext cx="609600" cy="60960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Freeform 9"/>
          <p:cNvSpPr>
            <a:spLocks noEditPoints="1"/>
          </p:cNvSpPr>
          <p:nvPr/>
        </p:nvSpPr>
        <p:spPr bwMode="auto">
          <a:xfrm>
            <a:off x="5942013" y="4856163"/>
            <a:ext cx="192088" cy="352425"/>
          </a:xfrm>
          <a:custGeom>
            <a:avLst/>
            <a:gdLst/>
            <a:ahLst/>
            <a:cxnLst>
              <a:cxn ang="0">
                <a:pos x="39" y="52"/>
              </a:cxn>
              <a:cxn ang="0">
                <a:pos x="23" y="49"/>
              </a:cxn>
              <a:cxn ang="0">
                <a:pos x="28" y="73"/>
              </a:cxn>
              <a:cxn ang="0">
                <a:pos x="30" y="84"/>
              </a:cxn>
              <a:cxn ang="0">
                <a:pos x="39" y="52"/>
              </a:cxn>
              <a:cxn ang="0">
                <a:pos x="32" y="77"/>
              </a:cxn>
              <a:cxn ang="0">
                <a:pos x="25" y="54"/>
              </a:cxn>
              <a:cxn ang="0">
                <a:pos x="37" y="55"/>
              </a:cxn>
              <a:cxn ang="0">
                <a:pos x="32" y="77"/>
              </a:cxn>
              <a:cxn ang="0">
                <a:pos x="46" y="96"/>
              </a:cxn>
              <a:cxn ang="0">
                <a:pos x="18" y="96"/>
              </a:cxn>
              <a:cxn ang="0">
                <a:pos x="16" y="98"/>
              </a:cxn>
              <a:cxn ang="0">
                <a:pos x="18" y="100"/>
              </a:cxn>
              <a:cxn ang="0">
                <a:pos x="46" y="100"/>
              </a:cxn>
              <a:cxn ang="0">
                <a:pos x="48" y="98"/>
              </a:cxn>
              <a:cxn ang="0">
                <a:pos x="46" y="96"/>
              </a:cxn>
              <a:cxn ang="0">
                <a:pos x="48" y="92"/>
              </a:cxn>
              <a:cxn ang="0">
                <a:pos x="64" y="34"/>
              </a:cxn>
              <a:cxn ang="0">
                <a:pos x="32" y="0"/>
              </a:cxn>
              <a:cxn ang="0">
                <a:pos x="0" y="34"/>
              </a:cxn>
              <a:cxn ang="0">
                <a:pos x="16" y="92"/>
              </a:cxn>
              <a:cxn ang="0">
                <a:pos x="32" y="92"/>
              </a:cxn>
              <a:cxn ang="0">
                <a:pos x="48" y="92"/>
              </a:cxn>
              <a:cxn ang="0">
                <a:pos x="19" y="88"/>
              </a:cxn>
              <a:cxn ang="0">
                <a:pos x="4" y="34"/>
              </a:cxn>
              <a:cxn ang="0">
                <a:pos x="32" y="4"/>
              </a:cxn>
              <a:cxn ang="0">
                <a:pos x="60" y="34"/>
              </a:cxn>
              <a:cxn ang="0">
                <a:pos x="45" y="88"/>
              </a:cxn>
              <a:cxn ang="0">
                <a:pos x="32" y="88"/>
              </a:cxn>
              <a:cxn ang="0">
                <a:pos x="19" y="88"/>
              </a:cxn>
              <a:cxn ang="0">
                <a:pos x="20" y="112"/>
              </a:cxn>
              <a:cxn ang="0">
                <a:pos x="20" y="116"/>
              </a:cxn>
              <a:cxn ang="0">
                <a:pos x="24" y="120"/>
              </a:cxn>
              <a:cxn ang="0">
                <a:pos x="40" y="120"/>
              </a:cxn>
              <a:cxn ang="0">
                <a:pos x="44" y="116"/>
              </a:cxn>
              <a:cxn ang="0">
                <a:pos x="44" y="112"/>
              </a:cxn>
              <a:cxn ang="0">
                <a:pos x="20" y="112"/>
              </a:cxn>
              <a:cxn ang="0">
                <a:pos x="46" y="104"/>
              </a:cxn>
              <a:cxn ang="0">
                <a:pos x="18" y="104"/>
              </a:cxn>
              <a:cxn ang="0">
                <a:pos x="16" y="106"/>
              </a:cxn>
              <a:cxn ang="0">
                <a:pos x="18" y="108"/>
              </a:cxn>
              <a:cxn ang="0">
                <a:pos x="46" y="108"/>
              </a:cxn>
              <a:cxn ang="0">
                <a:pos x="48" y="106"/>
              </a:cxn>
              <a:cxn ang="0">
                <a:pos x="46" y="104"/>
              </a:cxn>
            </a:cxnLst>
            <a:rect l="0" t="0" r="r" b="b"/>
            <a:pathLst>
              <a:path w="64" h="120">
                <a:moveTo>
                  <a:pt x="39" y="52"/>
                </a:moveTo>
                <a:cubicBezTo>
                  <a:pt x="34" y="54"/>
                  <a:pt x="23" y="49"/>
                  <a:pt x="23" y="49"/>
                </a:cubicBezTo>
                <a:cubicBezTo>
                  <a:pt x="10" y="41"/>
                  <a:pt x="28" y="73"/>
                  <a:pt x="28" y="73"/>
                </a:cubicBezTo>
                <a:cubicBezTo>
                  <a:pt x="28" y="73"/>
                  <a:pt x="28" y="83"/>
                  <a:pt x="30" y="84"/>
                </a:cubicBezTo>
                <a:cubicBezTo>
                  <a:pt x="49" y="58"/>
                  <a:pt x="44" y="50"/>
                  <a:pt x="39" y="52"/>
                </a:cubicBezTo>
                <a:close/>
                <a:moveTo>
                  <a:pt x="32" y="77"/>
                </a:moveTo>
                <a:cubicBezTo>
                  <a:pt x="31" y="77"/>
                  <a:pt x="24" y="58"/>
                  <a:pt x="25" y="54"/>
                </a:cubicBezTo>
                <a:cubicBezTo>
                  <a:pt x="30" y="54"/>
                  <a:pt x="35" y="56"/>
                  <a:pt x="37" y="55"/>
                </a:cubicBezTo>
                <a:cubicBezTo>
                  <a:pt x="45" y="51"/>
                  <a:pt x="34" y="77"/>
                  <a:pt x="32" y="77"/>
                </a:cubicBezTo>
                <a:close/>
                <a:moveTo>
                  <a:pt x="46" y="96"/>
                </a:moveTo>
                <a:cubicBezTo>
                  <a:pt x="18" y="96"/>
                  <a:pt x="18" y="96"/>
                  <a:pt x="18" y="96"/>
                </a:cubicBezTo>
                <a:cubicBezTo>
                  <a:pt x="17" y="96"/>
                  <a:pt x="16" y="97"/>
                  <a:pt x="16" y="98"/>
                </a:cubicBezTo>
                <a:cubicBezTo>
                  <a:pt x="16" y="99"/>
                  <a:pt x="17" y="100"/>
                  <a:pt x="18" y="100"/>
                </a:cubicBezTo>
                <a:cubicBezTo>
                  <a:pt x="46" y="100"/>
                  <a:pt x="46" y="100"/>
                  <a:pt x="46" y="100"/>
                </a:cubicBezTo>
                <a:cubicBezTo>
                  <a:pt x="47" y="100"/>
                  <a:pt x="48" y="99"/>
                  <a:pt x="48" y="98"/>
                </a:cubicBezTo>
                <a:cubicBezTo>
                  <a:pt x="48" y="97"/>
                  <a:pt x="47" y="96"/>
                  <a:pt x="46" y="96"/>
                </a:cubicBezTo>
                <a:close/>
                <a:moveTo>
                  <a:pt x="48" y="92"/>
                </a:moveTo>
                <a:cubicBezTo>
                  <a:pt x="48" y="63"/>
                  <a:pt x="64" y="51"/>
                  <a:pt x="64" y="34"/>
                </a:cubicBezTo>
                <a:cubicBezTo>
                  <a:pt x="64" y="19"/>
                  <a:pt x="54" y="0"/>
                  <a:pt x="32" y="0"/>
                </a:cubicBezTo>
                <a:cubicBezTo>
                  <a:pt x="11" y="0"/>
                  <a:pt x="0" y="18"/>
                  <a:pt x="0" y="34"/>
                </a:cubicBezTo>
                <a:cubicBezTo>
                  <a:pt x="0" y="52"/>
                  <a:pt x="16" y="63"/>
                  <a:pt x="16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2" y="92"/>
                  <a:pt x="47" y="92"/>
                  <a:pt x="48" y="92"/>
                </a:cubicBezTo>
                <a:close/>
                <a:moveTo>
                  <a:pt x="19" y="88"/>
                </a:moveTo>
                <a:cubicBezTo>
                  <a:pt x="19" y="61"/>
                  <a:pt x="4" y="51"/>
                  <a:pt x="4" y="34"/>
                </a:cubicBezTo>
                <a:cubicBezTo>
                  <a:pt x="4" y="19"/>
                  <a:pt x="14" y="4"/>
                  <a:pt x="32" y="4"/>
                </a:cubicBezTo>
                <a:cubicBezTo>
                  <a:pt x="51" y="4"/>
                  <a:pt x="60" y="20"/>
                  <a:pt x="60" y="34"/>
                </a:cubicBezTo>
                <a:cubicBezTo>
                  <a:pt x="60" y="50"/>
                  <a:pt x="45" y="61"/>
                  <a:pt x="45" y="88"/>
                </a:cubicBezTo>
                <a:cubicBezTo>
                  <a:pt x="44" y="88"/>
                  <a:pt x="32" y="88"/>
                  <a:pt x="32" y="88"/>
                </a:cubicBezTo>
                <a:lnTo>
                  <a:pt x="19" y="88"/>
                </a:lnTo>
                <a:close/>
                <a:moveTo>
                  <a:pt x="20" y="112"/>
                </a:moveTo>
                <a:cubicBezTo>
                  <a:pt x="20" y="112"/>
                  <a:pt x="20" y="113"/>
                  <a:pt x="20" y="116"/>
                </a:cubicBezTo>
                <a:cubicBezTo>
                  <a:pt x="20" y="118"/>
                  <a:pt x="22" y="120"/>
                  <a:pt x="24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42" y="120"/>
                  <a:pt x="44" y="118"/>
                  <a:pt x="44" y="116"/>
                </a:cubicBezTo>
                <a:cubicBezTo>
                  <a:pt x="44" y="113"/>
                  <a:pt x="44" y="112"/>
                  <a:pt x="44" y="112"/>
                </a:cubicBezTo>
                <a:lnTo>
                  <a:pt x="20" y="112"/>
                </a:lnTo>
                <a:close/>
                <a:moveTo>
                  <a:pt x="46" y="104"/>
                </a:moveTo>
                <a:cubicBezTo>
                  <a:pt x="18" y="104"/>
                  <a:pt x="18" y="104"/>
                  <a:pt x="18" y="104"/>
                </a:cubicBezTo>
                <a:cubicBezTo>
                  <a:pt x="17" y="104"/>
                  <a:pt x="16" y="105"/>
                  <a:pt x="16" y="106"/>
                </a:cubicBezTo>
                <a:cubicBezTo>
                  <a:pt x="16" y="107"/>
                  <a:pt x="17" y="108"/>
                  <a:pt x="18" y="108"/>
                </a:cubicBezTo>
                <a:cubicBezTo>
                  <a:pt x="46" y="108"/>
                  <a:pt x="46" y="108"/>
                  <a:pt x="46" y="108"/>
                </a:cubicBezTo>
                <a:cubicBezTo>
                  <a:pt x="47" y="108"/>
                  <a:pt x="48" y="107"/>
                  <a:pt x="48" y="106"/>
                </a:cubicBezTo>
                <a:cubicBezTo>
                  <a:pt x="48" y="105"/>
                  <a:pt x="47" y="104"/>
                  <a:pt x="46" y="10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</a:ln>
        </p:spPr>
        <p:txBody>
          <a:bodyPr vert="horz" wrap="square" lIns="121888" tIns="60944" rIns="121888" bIns="60944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6843713" y="3787775"/>
            <a:ext cx="785813" cy="784225"/>
          </a:xfrm>
          <a:custGeom>
            <a:avLst/>
            <a:gdLst>
              <a:gd name="connsiteX0" fmla="*/ 0 w 785607"/>
              <a:gd name="connsiteY0" fmla="*/ 0 h 785607"/>
              <a:gd name="connsiteX1" fmla="*/ 785607 w 785607"/>
              <a:gd name="connsiteY1" fmla="*/ 0 h 785607"/>
              <a:gd name="connsiteX2" fmla="*/ 785607 w 785607"/>
              <a:gd name="connsiteY2" fmla="*/ 785607 h 785607"/>
              <a:gd name="connsiteX3" fmla="*/ 0 w 785607"/>
              <a:gd name="connsiteY3" fmla="*/ 785607 h 785607"/>
              <a:gd name="connsiteX4" fmla="*/ 0 w 785607"/>
              <a:gd name="connsiteY4" fmla="*/ 0 h 785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607" h="785607">
                <a:moveTo>
                  <a:pt x="0" y="0"/>
                </a:moveTo>
                <a:lnTo>
                  <a:pt x="785607" y="0"/>
                </a:lnTo>
                <a:lnTo>
                  <a:pt x="785607" y="785607"/>
                </a:lnTo>
                <a:lnTo>
                  <a:pt x="0" y="7856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" tIns="1270" rIns="1270" bIns="1270" numCol="1" spcCol="1270" anchor="ctr" anchorCtr="0">
            <a:noAutofit/>
          </a:bodyPr>
          <a:lstStyle/>
          <a:p>
            <a:pPr marL="0" marR="0" lvl="0" indent="0" algn="ctr" defTabSz="44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kumimoji="0" lang="en-US" sz="1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</a:t>
            </a:r>
            <a:endParaRPr kumimoji="0" lang="en-US" sz="4700" b="0" i="0" u="none" strike="noStrike" kern="1200" cap="none" spc="0" normalizeH="0" baseline="0" noProof="0">
              <a:ln>
                <a:noFill/>
              </a:ln>
              <a:solidFill>
                <a:schemeClr val="tx1">
                  <a:hueOff val="0"/>
                  <a:satOff val="0"/>
                  <a:lumOff val="0"/>
                  <a:alphaOff val="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29" name="Oval 98"/>
          <p:cNvSpPr/>
          <p:nvPr/>
        </p:nvSpPr>
        <p:spPr>
          <a:xfrm>
            <a:off x="6907213" y="3886200"/>
            <a:ext cx="608013" cy="60960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AutoShape 11"/>
          <p:cNvSpPr>
            <a:spLocks noChangeAspect="1" noChangeArrowheads="1" noTextEdit="1"/>
          </p:cNvSpPr>
          <p:nvPr/>
        </p:nvSpPr>
        <p:spPr bwMode="auto">
          <a:xfrm>
            <a:off x="7016750" y="3987800"/>
            <a:ext cx="393700" cy="393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21888" tIns="60944" rIns="121888" bIns="60944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Freeform 13"/>
          <p:cNvSpPr>
            <a:spLocks noEditPoints="1"/>
          </p:cNvSpPr>
          <p:nvPr/>
        </p:nvSpPr>
        <p:spPr bwMode="auto">
          <a:xfrm>
            <a:off x="7089775" y="4068763"/>
            <a:ext cx="292100" cy="292100"/>
          </a:xfrm>
          <a:custGeom>
            <a:avLst/>
            <a:gdLst/>
            <a:ahLst/>
            <a:cxnLst>
              <a:cxn ang="0">
                <a:pos x="100" y="68"/>
              </a:cxn>
              <a:cxn ang="0">
                <a:pos x="46" y="14"/>
              </a:cxn>
              <a:cxn ang="0">
                <a:pos x="46" y="5"/>
              </a:cxn>
              <a:cxn ang="0">
                <a:pos x="55" y="5"/>
              </a:cxn>
              <a:cxn ang="0">
                <a:pos x="68" y="18"/>
              </a:cxn>
              <a:cxn ang="0">
                <a:pos x="83" y="3"/>
              </a:cxn>
              <a:cxn ang="0">
                <a:pos x="92" y="3"/>
              </a:cxn>
              <a:cxn ang="0">
                <a:pos x="92" y="11"/>
              </a:cxn>
              <a:cxn ang="0">
                <a:pos x="76" y="27"/>
              </a:cxn>
              <a:cxn ang="0">
                <a:pos x="87" y="38"/>
              </a:cxn>
              <a:cxn ang="0">
                <a:pos x="103" y="22"/>
              </a:cxn>
              <a:cxn ang="0">
                <a:pos x="111" y="22"/>
              </a:cxn>
              <a:cxn ang="0">
                <a:pos x="111" y="31"/>
              </a:cxn>
              <a:cxn ang="0">
                <a:pos x="96" y="46"/>
              </a:cxn>
              <a:cxn ang="0">
                <a:pos x="109" y="59"/>
              </a:cxn>
              <a:cxn ang="0">
                <a:pos x="109" y="68"/>
              </a:cxn>
              <a:cxn ang="0">
                <a:pos x="100" y="68"/>
              </a:cxn>
              <a:cxn ang="0">
                <a:pos x="76" y="89"/>
              </a:cxn>
              <a:cxn ang="0">
                <a:pos x="48" y="95"/>
              </a:cxn>
              <a:cxn ang="0">
                <a:pos x="19" y="66"/>
              </a:cxn>
              <a:cxn ang="0">
                <a:pos x="25" y="38"/>
              </a:cxn>
              <a:cxn ang="0">
                <a:pos x="45" y="18"/>
              </a:cxn>
              <a:cxn ang="0">
                <a:pos x="96" y="69"/>
              </a:cxn>
              <a:cxn ang="0">
                <a:pos x="76" y="89"/>
              </a:cxn>
              <a:cxn ang="0">
                <a:pos x="19" y="72"/>
              </a:cxn>
              <a:cxn ang="0">
                <a:pos x="42" y="95"/>
              </a:cxn>
              <a:cxn ang="0">
                <a:pos x="42" y="100"/>
              </a:cxn>
              <a:cxn ang="0">
                <a:pos x="36" y="100"/>
              </a:cxn>
              <a:cxn ang="0">
                <a:pos x="14" y="78"/>
              </a:cxn>
              <a:cxn ang="0">
                <a:pos x="14" y="72"/>
              </a:cxn>
              <a:cxn ang="0">
                <a:pos x="19" y="72"/>
              </a:cxn>
              <a:cxn ang="0">
                <a:pos x="31" y="100"/>
              </a:cxn>
              <a:cxn ang="0">
                <a:pos x="27" y="104"/>
              </a:cxn>
              <a:cxn ang="0">
                <a:pos x="18" y="104"/>
              </a:cxn>
              <a:cxn ang="0">
                <a:pos x="17" y="103"/>
              </a:cxn>
              <a:cxn ang="0">
                <a:pos x="5" y="114"/>
              </a:cxn>
              <a:cxn ang="0">
                <a:pos x="0" y="109"/>
              </a:cxn>
              <a:cxn ang="0">
                <a:pos x="11" y="97"/>
              </a:cxn>
              <a:cxn ang="0">
                <a:pos x="10" y="96"/>
              </a:cxn>
              <a:cxn ang="0">
                <a:pos x="10" y="87"/>
              </a:cxn>
              <a:cxn ang="0">
                <a:pos x="14" y="83"/>
              </a:cxn>
              <a:cxn ang="0">
                <a:pos x="31" y="100"/>
              </a:cxn>
            </a:cxnLst>
            <a:rect l="0" t="0" r="r" b="b"/>
            <a:pathLst>
              <a:path w="114" h="114">
                <a:moveTo>
                  <a:pt x="100" y="68"/>
                </a:moveTo>
                <a:cubicBezTo>
                  <a:pt x="46" y="14"/>
                  <a:pt x="46" y="14"/>
                  <a:pt x="46" y="14"/>
                </a:cubicBezTo>
                <a:cubicBezTo>
                  <a:pt x="44" y="12"/>
                  <a:pt x="44" y="8"/>
                  <a:pt x="46" y="5"/>
                </a:cubicBezTo>
                <a:cubicBezTo>
                  <a:pt x="49" y="3"/>
                  <a:pt x="52" y="3"/>
                  <a:pt x="55" y="5"/>
                </a:cubicBezTo>
                <a:cubicBezTo>
                  <a:pt x="68" y="18"/>
                  <a:pt x="68" y="18"/>
                  <a:pt x="68" y="18"/>
                </a:cubicBezTo>
                <a:cubicBezTo>
                  <a:pt x="83" y="3"/>
                  <a:pt x="83" y="3"/>
                  <a:pt x="83" y="3"/>
                </a:cubicBezTo>
                <a:cubicBezTo>
                  <a:pt x="85" y="0"/>
                  <a:pt x="89" y="0"/>
                  <a:pt x="92" y="3"/>
                </a:cubicBezTo>
                <a:cubicBezTo>
                  <a:pt x="94" y="5"/>
                  <a:pt x="94" y="9"/>
                  <a:pt x="92" y="11"/>
                </a:cubicBezTo>
                <a:cubicBezTo>
                  <a:pt x="76" y="27"/>
                  <a:pt x="76" y="27"/>
                  <a:pt x="76" y="27"/>
                </a:cubicBezTo>
                <a:cubicBezTo>
                  <a:pt x="87" y="38"/>
                  <a:pt x="87" y="38"/>
                  <a:pt x="87" y="38"/>
                </a:cubicBezTo>
                <a:cubicBezTo>
                  <a:pt x="103" y="22"/>
                  <a:pt x="103" y="22"/>
                  <a:pt x="103" y="22"/>
                </a:cubicBezTo>
                <a:cubicBezTo>
                  <a:pt x="105" y="20"/>
                  <a:pt x="109" y="20"/>
                  <a:pt x="111" y="22"/>
                </a:cubicBezTo>
                <a:cubicBezTo>
                  <a:pt x="114" y="25"/>
                  <a:pt x="114" y="29"/>
                  <a:pt x="111" y="31"/>
                </a:cubicBezTo>
                <a:cubicBezTo>
                  <a:pt x="96" y="46"/>
                  <a:pt x="96" y="46"/>
                  <a:pt x="96" y="46"/>
                </a:cubicBezTo>
                <a:cubicBezTo>
                  <a:pt x="109" y="59"/>
                  <a:pt x="109" y="59"/>
                  <a:pt x="109" y="59"/>
                </a:cubicBezTo>
                <a:cubicBezTo>
                  <a:pt x="111" y="62"/>
                  <a:pt x="111" y="65"/>
                  <a:pt x="109" y="68"/>
                </a:cubicBezTo>
                <a:cubicBezTo>
                  <a:pt x="106" y="70"/>
                  <a:pt x="102" y="70"/>
                  <a:pt x="100" y="68"/>
                </a:cubicBezTo>
                <a:close/>
                <a:moveTo>
                  <a:pt x="76" y="89"/>
                </a:moveTo>
                <a:cubicBezTo>
                  <a:pt x="71" y="94"/>
                  <a:pt x="48" y="95"/>
                  <a:pt x="48" y="95"/>
                </a:cubicBezTo>
                <a:cubicBezTo>
                  <a:pt x="19" y="66"/>
                  <a:pt x="19" y="66"/>
                  <a:pt x="19" y="66"/>
                </a:cubicBezTo>
                <a:cubicBezTo>
                  <a:pt x="19" y="66"/>
                  <a:pt x="20" y="43"/>
                  <a:pt x="25" y="38"/>
                </a:cubicBezTo>
                <a:cubicBezTo>
                  <a:pt x="30" y="33"/>
                  <a:pt x="45" y="18"/>
                  <a:pt x="45" y="18"/>
                </a:cubicBezTo>
                <a:cubicBezTo>
                  <a:pt x="96" y="69"/>
                  <a:pt x="96" y="69"/>
                  <a:pt x="96" y="69"/>
                </a:cubicBezTo>
                <a:cubicBezTo>
                  <a:pt x="96" y="69"/>
                  <a:pt x="81" y="84"/>
                  <a:pt x="76" y="89"/>
                </a:cubicBezTo>
                <a:close/>
                <a:moveTo>
                  <a:pt x="19" y="72"/>
                </a:moveTo>
                <a:cubicBezTo>
                  <a:pt x="42" y="95"/>
                  <a:pt x="42" y="95"/>
                  <a:pt x="42" y="95"/>
                </a:cubicBezTo>
                <a:cubicBezTo>
                  <a:pt x="44" y="96"/>
                  <a:pt x="44" y="99"/>
                  <a:pt x="42" y="100"/>
                </a:cubicBezTo>
                <a:cubicBezTo>
                  <a:pt x="41" y="102"/>
                  <a:pt x="38" y="102"/>
                  <a:pt x="36" y="100"/>
                </a:cubicBezTo>
                <a:cubicBezTo>
                  <a:pt x="14" y="78"/>
                  <a:pt x="14" y="78"/>
                  <a:pt x="14" y="78"/>
                </a:cubicBezTo>
                <a:cubicBezTo>
                  <a:pt x="12" y="76"/>
                  <a:pt x="12" y="73"/>
                  <a:pt x="14" y="72"/>
                </a:cubicBezTo>
                <a:cubicBezTo>
                  <a:pt x="15" y="70"/>
                  <a:pt x="18" y="70"/>
                  <a:pt x="19" y="72"/>
                </a:cubicBezTo>
                <a:close/>
                <a:moveTo>
                  <a:pt x="31" y="100"/>
                </a:moveTo>
                <a:cubicBezTo>
                  <a:pt x="31" y="100"/>
                  <a:pt x="29" y="102"/>
                  <a:pt x="27" y="104"/>
                </a:cubicBezTo>
                <a:cubicBezTo>
                  <a:pt x="24" y="107"/>
                  <a:pt x="20" y="107"/>
                  <a:pt x="18" y="104"/>
                </a:cubicBezTo>
                <a:cubicBezTo>
                  <a:pt x="17" y="103"/>
                  <a:pt x="17" y="103"/>
                  <a:pt x="17" y="103"/>
                </a:cubicBezTo>
                <a:cubicBezTo>
                  <a:pt x="5" y="114"/>
                  <a:pt x="5" y="114"/>
                  <a:pt x="5" y="114"/>
                </a:cubicBezTo>
                <a:cubicBezTo>
                  <a:pt x="0" y="109"/>
                  <a:pt x="0" y="109"/>
                  <a:pt x="0" y="109"/>
                </a:cubicBezTo>
                <a:cubicBezTo>
                  <a:pt x="11" y="97"/>
                  <a:pt x="11" y="97"/>
                  <a:pt x="11" y="97"/>
                </a:cubicBezTo>
                <a:cubicBezTo>
                  <a:pt x="10" y="96"/>
                  <a:pt x="10" y="96"/>
                  <a:pt x="10" y="96"/>
                </a:cubicBezTo>
                <a:cubicBezTo>
                  <a:pt x="7" y="94"/>
                  <a:pt x="7" y="90"/>
                  <a:pt x="10" y="87"/>
                </a:cubicBezTo>
                <a:cubicBezTo>
                  <a:pt x="12" y="85"/>
                  <a:pt x="14" y="83"/>
                  <a:pt x="14" y="83"/>
                </a:cubicBezTo>
                <a:lnTo>
                  <a:pt x="31" y="1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</a:ln>
        </p:spPr>
        <p:txBody>
          <a:bodyPr vert="horz" wrap="square" lIns="121888" tIns="60944" rIns="121888" bIns="60944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4356100" y="3787775"/>
            <a:ext cx="785813" cy="784225"/>
          </a:xfrm>
          <a:custGeom>
            <a:avLst/>
            <a:gdLst>
              <a:gd name="connsiteX0" fmla="*/ 0 w 785607"/>
              <a:gd name="connsiteY0" fmla="*/ 0 h 785607"/>
              <a:gd name="connsiteX1" fmla="*/ 785607 w 785607"/>
              <a:gd name="connsiteY1" fmla="*/ 0 h 785607"/>
              <a:gd name="connsiteX2" fmla="*/ 785607 w 785607"/>
              <a:gd name="connsiteY2" fmla="*/ 785607 h 785607"/>
              <a:gd name="connsiteX3" fmla="*/ 0 w 785607"/>
              <a:gd name="connsiteY3" fmla="*/ 785607 h 785607"/>
              <a:gd name="connsiteX4" fmla="*/ 0 w 785607"/>
              <a:gd name="connsiteY4" fmla="*/ 0 h 785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607" h="785607">
                <a:moveTo>
                  <a:pt x="0" y="0"/>
                </a:moveTo>
                <a:lnTo>
                  <a:pt x="785607" y="0"/>
                </a:lnTo>
                <a:lnTo>
                  <a:pt x="785607" y="785607"/>
                </a:lnTo>
                <a:lnTo>
                  <a:pt x="0" y="7856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" tIns="1270" rIns="1270" bIns="1270" numCol="1" spcCol="1270" anchor="ctr" anchorCtr="0">
            <a:noAutofit/>
          </a:bodyPr>
          <a:lstStyle/>
          <a:p>
            <a:pPr marL="0" marR="0" lvl="0" indent="0" algn="ctr" defTabSz="44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kumimoji="0" lang="en-US" sz="1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</a:t>
            </a:r>
            <a:endParaRPr kumimoji="0" lang="en-US" sz="4700" b="0" i="0" u="none" strike="noStrike" kern="1200" cap="none" spc="0" normalizeH="0" baseline="0" noProof="0">
              <a:ln>
                <a:noFill/>
              </a:ln>
              <a:solidFill>
                <a:schemeClr val="tx1">
                  <a:hueOff val="0"/>
                  <a:satOff val="0"/>
                  <a:lumOff val="0"/>
                  <a:alphaOff val="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34" name="Oval 100"/>
          <p:cNvSpPr/>
          <p:nvPr/>
        </p:nvSpPr>
        <p:spPr>
          <a:xfrm>
            <a:off x="4468813" y="3886200"/>
            <a:ext cx="609600" cy="60960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AutoShape 15"/>
          <p:cNvSpPr>
            <a:spLocks noChangeAspect="1" noChangeArrowheads="1" noTextEdit="1"/>
          </p:cNvSpPr>
          <p:nvPr/>
        </p:nvSpPr>
        <p:spPr bwMode="auto">
          <a:xfrm>
            <a:off x="4525963" y="3948113"/>
            <a:ext cx="450850" cy="5476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21888" tIns="60944" rIns="121888" bIns="60944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Freeform 17"/>
          <p:cNvSpPr>
            <a:spLocks noEditPoints="1"/>
          </p:cNvSpPr>
          <p:nvPr/>
        </p:nvSpPr>
        <p:spPr bwMode="auto">
          <a:xfrm>
            <a:off x="4624388" y="4029075"/>
            <a:ext cx="298450" cy="369888"/>
          </a:xfrm>
          <a:custGeom>
            <a:avLst/>
            <a:gdLst/>
            <a:ahLst/>
            <a:cxnLst>
              <a:cxn ang="0">
                <a:pos x="86" y="48"/>
              </a:cxn>
              <a:cxn ang="0">
                <a:pos x="86" y="22"/>
              </a:cxn>
              <a:cxn ang="0">
                <a:pos x="72" y="8"/>
              </a:cxn>
              <a:cxn ang="0">
                <a:pos x="58" y="22"/>
              </a:cxn>
              <a:cxn ang="0">
                <a:pos x="58" y="46"/>
              </a:cxn>
              <a:cxn ang="0">
                <a:pos x="76" y="78"/>
              </a:cxn>
              <a:cxn ang="0">
                <a:pos x="38" y="116"/>
              </a:cxn>
              <a:cxn ang="0">
                <a:pos x="0" y="78"/>
              </a:cxn>
              <a:cxn ang="0">
                <a:pos x="38" y="40"/>
              </a:cxn>
              <a:cxn ang="0">
                <a:pos x="50" y="42"/>
              </a:cxn>
              <a:cxn ang="0">
                <a:pos x="50" y="22"/>
              </a:cxn>
              <a:cxn ang="0">
                <a:pos x="72" y="0"/>
              </a:cxn>
              <a:cxn ang="0">
                <a:pos x="94" y="22"/>
              </a:cxn>
              <a:cxn ang="0">
                <a:pos x="94" y="48"/>
              </a:cxn>
              <a:cxn ang="0">
                <a:pos x="86" y="48"/>
              </a:cxn>
              <a:cxn ang="0">
                <a:pos x="38" y="46"/>
              </a:cxn>
              <a:cxn ang="0">
                <a:pos x="6" y="78"/>
              </a:cxn>
              <a:cxn ang="0">
                <a:pos x="38" y="110"/>
              </a:cxn>
              <a:cxn ang="0">
                <a:pos x="70" y="78"/>
              </a:cxn>
              <a:cxn ang="0">
                <a:pos x="38" y="46"/>
              </a:cxn>
              <a:cxn ang="0">
                <a:pos x="38" y="108"/>
              </a:cxn>
              <a:cxn ang="0">
                <a:pos x="8" y="78"/>
              </a:cxn>
              <a:cxn ang="0">
                <a:pos x="38" y="48"/>
              </a:cxn>
              <a:cxn ang="0">
                <a:pos x="68" y="78"/>
              </a:cxn>
              <a:cxn ang="0">
                <a:pos x="38" y="108"/>
              </a:cxn>
              <a:cxn ang="0">
                <a:pos x="44" y="70"/>
              </a:cxn>
              <a:cxn ang="0">
                <a:pos x="38" y="64"/>
              </a:cxn>
              <a:cxn ang="0">
                <a:pos x="32" y="70"/>
              </a:cxn>
              <a:cxn ang="0">
                <a:pos x="37" y="76"/>
              </a:cxn>
              <a:cxn ang="0">
                <a:pos x="32" y="94"/>
              </a:cxn>
              <a:cxn ang="0">
                <a:pos x="44" y="94"/>
              </a:cxn>
              <a:cxn ang="0">
                <a:pos x="39" y="76"/>
              </a:cxn>
              <a:cxn ang="0">
                <a:pos x="44" y="70"/>
              </a:cxn>
            </a:cxnLst>
            <a:rect l="0" t="0" r="r" b="b"/>
            <a:pathLst>
              <a:path w="94" h="116">
                <a:moveTo>
                  <a:pt x="86" y="48"/>
                </a:moveTo>
                <a:cubicBezTo>
                  <a:pt x="86" y="22"/>
                  <a:pt x="86" y="22"/>
                  <a:pt x="86" y="22"/>
                </a:cubicBezTo>
                <a:cubicBezTo>
                  <a:pt x="86" y="14"/>
                  <a:pt x="80" y="8"/>
                  <a:pt x="72" y="8"/>
                </a:cubicBezTo>
                <a:cubicBezTo>
                  <a:pt x="64" y="8"/>
                  <a:pt x="58" y="14"/>
                  <a:pt x="58" y="22"/>
                </a:cubicBezTo>
                <a:cubicBezTo>
                  <a:pt x="58" y="46"/>
                  <a:pt x="58" y="46"/>
                  <a:pt x="58" y="46"/>
                </a:cubicBezTo>
                <a:cubicBezTo>
                  <a:pt x="69" y="53"/>
                  <a:pt x="76" y="64"/>
                  <a:pt x="76" y="78"/>
                </a:cubicBezTo>
                <a:cubicBezTo>
                  <a:pt x="76" y="99"/>
                  <a:pt x="59" y="116"/>
                  <a:pt x="38" y="116"/>
                </a:cubicBezTo>
                <a:cubicBezTo>
                  <a:pt x="17" y="116"/>
                  <a:pt x="0" y="99"/>
                  <a:pt x="0" y="78"/>
                </a:cubicBezTo>
                <a:cubicBezTo>
                  <a:pt x="0" y="57"/>
                  <a:pt x="17" y="40"/>
                  <a:pt x="38" y="40"/>
                </a:cubicBezTo>
                <a:cubicBezTo>
                  <a:pt x="42" y="40"/>
                  <a:pt x="46" y="41"/>
                  <a:pt x="50" y="42"/>
                </a:cubicBezTo>
                <a:cubicBezTo>
                  <a:pt x="50" y="22"/>
                  <a:pt x="50" y="22"/>
                  <a:pt x="50" y="22"/>
                </a:cubicBezTo>
                <a:cubicBezTo>
                  <a:pt x="50" y="10"/>
                  <a:pt x="60" y="0"/>
                  <a:pt x="72" y="0"/>
                </a:cubicBezTo>
                <a:cubicBezTo>
                  <a:pt x="84" y="0"/>
                  <a:pt x="94" y="10"/>
                  <a:pt x="94" y="22"/>
                </a:cubicBezTo>
                <a:cubicBezTo>
                  <a:pt x="94" y="48"/>
                  <a:pt x="94" y="48"/>
                  <a:pt x="94" y="48"/>
                </a:cubicBezTo>
                <a:lnTo>
                  <a:pt x="86" y="48"/>
                </a:lnTo>
                <a:close/>
                <a:moveTo>
                  <a:pt x="38" y="46"/>
                </a:moveTo>
                <a:cubicBezTo>
                  <a:pt x="20" y="46"/>
                  <a:pt x="6" y="60"/>
                  <a:pt x="6" y="78"/>
                </a:cubicBezTo>
                <a:cubicBezTo>
                  <a:pt x="6" y="96"/>
                  <a:pt x="20" y="110"/>
                  <a:pt x="38" y="110"/>
                </a:cubicBezTo>
                <a:cubicBezTo>
                  <a:pt x="56" y="110"/>
                  <a:pt x="70" y="96"/>
                  <a:pt x="70" y="78"/>
                </a:cubicBezTo>
                <a:cubicBezTo>
                  <a:pt x="70" y="60"/>
                  <a:pt x="56" y="46"/>
                  <a:pt x="38" y="46"/>
                </a:cubicBezTo>
                <a:close/>
                <a:moveTo>
                  <a:pt x="38" y="108"/>
                </a:moveTo>
                <a:cubicBezTo>
                  <a:pt x="21" y="108"/>
                  <a:pt x="8" y="95"/>
                  <a:pt x="8" y="78"/>
                </a:cubicBezTo>
                <a:cubicBezTo>
                  <a:pt x="8" y="62"/>
                  <a:pt x="21" y="48"/>
                  <a:pt x="38" y="48"/>
                </a:cubicBezTo>
                <a:cubicBezTo>
                  <a:pt x="55" y="48"/>
                  <a:pt x="68" y="62"/>
                  <a:pt x="68" y="78"/>
                </a:cubicBezTo>
                <a:cubicBezTo>
                  <a:pt x="68" y="95"/>
                  <a:pt x="55" y="108"/>
                  <a:pt x="38" y="108"/>
                </a:cubicBezTo>
                <a:close/>
                <a:moveTo>
                  <a:pt x="44" y="70"/>
                </a:moveTo>
                <a:cubicBezTo>
                  <a:pt x="44" y="67"/>
                  <a:pt x="41" y="64"/>
                  <a:pt x="38" y="64"/>
                </a:cubicBezTo>
                <a:cubicBezTo>
                  <a:pt x="35" y="64"/>
                  <a:pt x="32" y="67"/>
                  <a:pt x="32" y="70"/>
                </a:cubicBezTo>
                <a:cubicBezTo>
                  <a:pt x="32" y="73"/>
                  <a:pt x="34" y="75"/>
                  <a:pt x="37" y="76"/>
                </a:cubicBezTo>
                <a:cubicBezTo>
                  <a:pt x="32" y="94"/>
                  <a:pt x="32" y="94"/>
                  <a:pt x="32" y="94"/>
                </a:cubicBezTo>
                <a:cubicBezTo>
                  <a:pt x="44" y="94"/>
                  <a:pt x="44" y="94"/>
                  <a:pt x="44" y="94"/>
                </a:cubicBezTo>
                <a:cubicBezTo>
                  <a:pt x="39" y="76"/>
                  <a:pt x="39" y="76"/>
                  <a:pt x="39" y="76"/>
                </a:cubicBezTo>
                <a:cubicBezTo>
                  <a:pt x="42" y="75"/>
                  <a:pt x="44" y="73"/>
                  <a:pt x="44" y="7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</a:ln>
        </p:spPr>
        <p:txBody>
          <a:bodyPr vert="horz" wrap="square" lIns="121888" tIns="60944" rIns="121888" bIns="60944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6367463" y="2325688"/>
            <a:ext cx="785813" cy="785813"/>
          </a:xfrm>
          <a:custGeom>
            <a:avLst/>
            <a:gdLst>
              <a:gd name="connsiteX0" fmla="*/ 0 w 785607"/>
              <a:gd name="connsiteY0" fmla="*/ 0 h 785607"/>
              <a:gd name="connsiteX1" fmla="*/ 785607 w 785607"/>
              <a:gd name="connsiteY1" fmla="*/ 0 h 785607"/>
              <a:gd name="connsiteX2" fmla="*/ 785607 w 785607"/>
              <a:gd name="connsiteY2" fmla="*/ 785607 h 785607"/>
              <a:gd name="connsiteX3" fmla="*/ 0 w 785607"/>
              <a:gd name="connsiteY3" fmla="*/ 785607 h 785607"/>
              <a:gd name="connsiteX4" fmla="*/ 0 w 785607"/>
              <a:gd name="connsiteY4" fmla="*/ 0 h 785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607" h="785607">
                <a:moveTo>
                  <a:pt x="0" y="0"/>
                </a:moveTo>
                <a:lnTo>
                  <a:pt x="785607" y="0"/>
                </a:lnTo>
                <a:lnTo>
                  <a:pt x="785607" y="785607"/>
                </a:lnTo>
                <a:lnTo>
                  <a:pt x="0" y="7856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" tIns="1270" rIns="1270" bIns="1270" numCol="1" spcCol="1270" anchor="ctr" anchorCtr="0">
            <a:noAutofit/>
          </a:bodyPr>
          <a:lstStyle/>
          <a:p>
            <a:pPr marL="0" marR="0" lvl="0" indent="0" algn="ctr" defTabSz="44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kumimoji="0" lang="en-US" sz="1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</a:t>
            </a:r>
            <a:endParaRPr kumimoji="0" lang="en-US" sz="100" b="0" i="0" u="none" strike="noStrike" kern="1200" cap="none" spc="0" normalizeH="0" baseline="0" noProof="0">
              <a:ln>
                <a:noFill/>
              </a:ln>
              <a:solidFill>
                <a:schemeClr val="tx1">
                  <a:hueOff val="0"/>
                  <a:satOff val="0"/>
                  <a:lumOff val="0"/>
                  <a:alphaOff val="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39" name="Oval 97"/>
          <p:cNvSpPr/>
          <p:nvPr/>
        </p:nvSpPr>
        <p:spPr>
          <a:xfrm>
            <a:off x="6500813" y="2362200"/>
            <a:ext cx="609600" cy="60960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" name="Freeform 25"/>
          <p:cNvSpPr>
            <a:spLocks noEditPoints="1"/>
          </p:cNvSpPr>
          <p:nvPr/>
        </p:nvSpPr>
        <p:spPr bwMode="auto">
          <a:xfrm>
            <a:off x="6653213" y="2479675"/>
            <a:ext cx="301625" cy="377825"/>
          </a:xfrm>
          <a:custGeom>
            <a:avLst/>
            <a:gdLst/>
            <a:ahLst/>
            <a:cxnLst>
              <a:cxn ang="0">
                <a:pos x="47" y="70"/>
              </a:cxn>
              <a:cxn ang="0">
                <a:pos x="34" y="50"/>
              </a:cxn>
              <a:cxn ang="0">
                <a:pos x="34" y="36"/>
              </a:cxn>
              <a:cxn ang="0">
                <a:pos x="17" y="7"/>
              </a:cxn>
              <a:cxn ang="0">
                <a:pos x="23" y="70"/>
              </a:cxn>
              <a:cxn ang="0">
                <a:pos x="77" y="109"/>
              </a:cxn>
              <a:cxn ang="0">
                <a:pos x="60" y="80"/>
              </a:cxn>
              <a:cxn ang="0">
                <a:pos x="47" y="70"/>
              </a:cxn>
              <a:cxn ang="0">
                <a:pos x="89" y="98"/>
              </a:cxn>
              <a:cxn ang="0">
                <a:pos x="89" y="98"/>
              </a:cxn>
              <a:cxn ang="0">
                <a:pos x="76" y="76"/>
              </a:cxn>
              <a:cxn ang="0">
                <a:pos x="71" y="74"/>
              </a:cxn>
              <a:cxn ang="0">
                <a:pos x="62" y="79"/>
              </a:cxn>
              <a:cxn ang="0">
                <a:pos x="79" y="108"/>
              </a:cxn>
              <a:cxn ang="0">
                <a:pos x="87" y="103"/>
              </a:cxn>
              <a:cxn ang="0">
                <a:pos x="88" y="103"/>
              </a:cxn>
              <a:cxn ang="0">
                <a:pos x="89" y="98"/>
              </a:cxn>
              <a:cxn ang="0">
                <a:pos x="44" y="30"/>
              </a:cxn>
              <a:cxn ang="0">
                <a:pos x="44" y="30"/>
              </a:cxn>
              <a:cxn ang="0">
                <a:pos x="46" y="25"/>
              </a:cxn>
              <a:cxn ang="0">
                <a:pos x="46" y="25"/>
              </a:cxn>
              <a:cxn ang="0">
                <a:pos x="32" y="2"/>
              </a:cxn>
              <a:cxn ang="0">
                <a:pos x="27" y="1"/>
              </a:cxn>
              <a:cxn ang="0">
                <a:pos x="19" y="6"/>
              </a:cxn>
              <a:cxn ang="0">
                <a:pos x="36" y="35"/>
              </a:cxn>
              <a:cxn ang="0">
                <a:pos x="44" y="30"/>
              </a:cxn>
            </a:cxnLst>
            <a:rect l="0" t="0" r="r" b="b"/>
            <a:pathLst>
              <a:path w="90" h="114">
                <a:moveTo>
                  <a:pt x="47" y="70"/>
                </a:moveTo>
                <a:cubicBezTo>
                  <a:pt x="47" y="70"/>
                  <a:pt x="35" y="50"/>
                  <a:pt x="34" y="50"/>
                </a:cubicBezTo>
                <a:cubicBezTo>
                  <a:pt x="32" y="44"/>
                  <a:pt x="30" y="39"/>
                  <a:pt x="34" y="36"/>
                </a:cubicBezTo>
                <a:cubicBezTo>
                  <a:pt x="17" y="7"/>
                  <a:pt x="17" y="7"/>
                  <a:pt x="17" y="7"/>
                </a:cubicBezTo>
                <a:cubicBezTo>
                  <a:pt x="12" y="10"/>
                  <a:pt x="0" y="29"/>
                  <a:pt x="23" y="70"/>
                </a:cubicBezTo>
                <a:cubicBezTo>
                  <a:pt x="49" y="114"/>
                  <a:pt x="72" y="112"/>
                  <a:pt x="77" y="109"/>
                </a:cubicBezTo>
                <a:cubicBezTo>
                  <a:pt x="60" y="80"/>
                  <a:pt x="60" y="80"/>
                  <a:pt x="60" y="80"/>
                </a:cubicBezTo>
                <a:cubicBezTo>
                  <a:pt x="56" y="83"/>
                  <a:pt x="53" y="79"/>
                  <a:pt x="47" y="70"/>
                </a:cubicBezTo>
                <a:close/>
                <a:moveTo>
                  <a:pt x="89" y="98"/>
                </a:moveTo>
                <a:cubicBezTo>
                  <a:pt x="89" y="98"/>
                  <a:pt x="89" y="98"/>
                  <a:pt x="89" y="98"/>
                </a:cubicBezTo>
                <a:cubicBezTo>
                  <a:pt x="89" y="98"/>
                  <a:pt x="76" y="76"/>
                  <a:pt x="76" y="76"/>
                </a:cubicBezTo>
                <a:cubicBezTo>
                  <a:pt x="75" y="74"/>
                  <a:pt x="72" y="73"/>
                  <a:pt x="71" y="74"/>
                </a:cubicBezTo>
                <a:cubicBezTo>
                  <a:pt x="62" y="79"/>
                  <a:pt x="62" y="79"/>
                  <a:pt x="62" y="79"/>
                </a:cubicBezTo>
                <a:cubicBezTo>
                  <a:pt x="79" y="108"/>
                  <a:pt x="79" y="108"/>
                  <a:pt x="79" y="108"/>
                </a:cubicBezTo>
                <a:cubicBezTo>
                  <a:pt x="79" y="108"/>
                  <a:pt x="87" y="103"/>
                  <a:pt x="87" y="103"/>
                </a:cubicBezTo>
                <a:cubicBezTo>
                  <a:pt x="88" y="103"/>
                  <a:pt x="88" y="103"/>
                  <a:pt x="88" y="103"/>
                </a:cubicBezTo>
                <a:cubicBezTo>
                  <a:pt x="89" y="102"/>
                  <a:pt x="90" y="100"/>
                  <a:pt x="89" y="98"/>
                </a:cubicBezTo>
                <a:close/>
                <a:moveTo>
                  <a:pt x="44" y="30"/>
                </a:moveTo>
                <a:cubicBezTo>
                  <a:pt x="44" y="30"/>
                  <a:pt x="44" y="30"/>
                  <a:pt x="44" y="30"/>
                </a:cubicBezTo>
                <a:cubicBezTo>
                  <a:pt x="46" y="29"/>
                  <a:pt x="47" y="27"/>
                  <a:pt x="46" y="25"/>
                </a:cubicBezTo>
                <a:cubicBezTo>
                  <a:pt x="46" y="25"/>
                  <a:pt x="46" y="25"/>
                  <a:pt x="46" y="25"/>
                </a:cubicBezTo>
                <a:cubicBezTo>
                  <a:pt x="46" y="25"/>
                  <a:pt x="32" y="2"/>
                  <a:pt x="32" y="2"/>
                </a:cubicBezTo>
                <a:cubicBezTo>
                  <a:pt x="31" y="1"/>
                  <a:pt x="29" y="0"/>
                  <a:pt x="27" y="1"/>
                </a:cubicBezTo>
                <a:cubicBezTo>
                  <a:pt x="19" y="6"/>
                  <a:pt x="19" y="6"/>
                  <a:pt x="19" y="6"/>
                </a:cubicBezTo>
                <a:cubicBezTo>
                  <a:pt x="36" y="35"/>
                  <a:pt x="36" y="35"/>
                  <a:pt x="36" y="35"/>
                </a:cubicBezTo>
                <a:cubicBezTo>
                  <a:pt x="36" y="35"/>
                  <a:pt x="44" y="30"/>
                  <a:pt x="44" y="3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</a:ln>
        </p:spPr>
        <p:txBody>
          <a:bodyPr vert="horz" wrap="square" lIns="121888" tIns="60944" rIns="121888" bIns="60944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4830763" y="2325688"/>
            <a:ext cx="785813" cy="785813"/>
          </a:xfrm>
          <a:custGeom>
            <a:avLst/>
            <a:gdLst>
              <a:gd name="connsiteX0" fmla="*/ 0 w 785607"/>
              <a:gd name="connsiteY0" fmla="*/ 0 h 785607"/>
              <a:gd name="connsiteX1" fmla="*/ 785607 w 785607"/>
              <a:gd name="connsiteY1" fmla="*/ 0 h 785607"/>
              <a:gd name="connsiteX2" fmla="*/ 785607 w 785607"/>
              <a:gd name="connsiteY2" fmla="*/ 785607 h 785607"/>
              <a:gd name="connsiteX3" fmla="*/ 0 w 785607"/>
              <a:gd name="connsiteY3" fmla="*/ 785607 h 785607"/>
              <a:gd name="connsiteX4" fmla="*/ 0 w 785607"/>
              <a:gd name="connsiteY4" fmla="*/ 0 h 785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607" h="785607">
                <a:moveTo>
                  <a:pt x="0" y="0"/>
                </a:moveTo>
                <a:lnTo>
                  <a:pt x="785607" y="0"/>
                </a:lnTo>
                <a:lnTo>
                  <a:pt x="785607" y="785607"/>
                </a:lnTo>
                <a:lnTo>
                  <a:pt x="0" y="7856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70" tIns="1270" rIns="1270" bIns="1270" numCol="1" spcCol="1270" anchor="ctr" anchorCtr="0">
            <a:noAutofit/>
          </a:bodyPr>
          <a:lstStyle/>
          <a:p>
            <a:pPr marL="0" marR="0" lvl="0" indent="0" algn="ctr" defTabSz="44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r>
              <a:rPr kumimoji="0" lang="en-US" sz="1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.</a:t>
            </a:r>
            <a:endParaRPr kumimoji="0" lang="en-US" sz="4700" b="0" i="0" u="none" strike="noStrike" kern="1200" cap="none" spc="0" normalizeH="0" baseline="0" noProof="0">
              <a:ln>
                <a:noFill/>
              </a:ln>
              <a:solidFill>
                <a:schemeClr val="tx1">
                  <a:hueOff val="0"/>
                  <a:satOff val="0"/>
                  <a:lumOff val="0"/>
                  <a:alphaOff val="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43" name="Oval 101"/>
          <p:cNvSpPr/>
          <p:nvPr/>
        </p:nvSpPr>
        <p:spPr>
          <a:xfrm>
            <a:off x="4875213" y="2362200"/>
            <a:ext cx="609600" cy="60960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4" name="AutoShape 27"/>
          <p:cNvSpPr>
            <a:spLocks noChangeAspect="1" noChangeArrowheads="1" noTextEdit="1"/>
          </p:cNvSpPr>
          <p:nvPr/>
        </p:nvSpPr>
        <p:spPr bwMode="auto">
          <a:xfrm>
            <a:off x="4919663" y="2413000"/>
            <a:ext cx="434975" cy="5064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21888" tIns="60944" rIns="121888" bIns="60944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" name="Freeform 29"/>
          <p:cNvSpPr>
            <a:spLocks noEditPoints="1"/>
          </p:cNvSpPr>
          <p:nvPr/>
        </p:nvSpPr>
        <p:spPr bwMode="auto">
          <a:xfrm>
            <a:off x="4986338" y="2479675"/>
            <a:ext cx="319088" cy="374650"/>
          </a:xfrm>
          <a:custGeom>
            <a:avLst/>
            <a:gdLst/>
            <a:ahLst/>
            <a:cxnLst>
              <a:cxn ang="0">
                <a:pos x="77" y="120"/>
              </a:cxn>
              <a:cxn ang="0">
                <a:pos x="57" y="120"/>
              </a:cxn>
              <a:cxn ang="0">
                <a:pos x="33" y="96"/>
              </a:cxn>
              <a:cxn ang="0">
                <a:pos x="33" y="60"/>
              </a:cxn>
              <a:cxn ang="0">
                <a:pos x="57" y="60"/>
              </a:cxn>
              <a:cxn ang="0">
                <a:pos x="57" y="68"/>
              </a:cxn>
              <a:cxn ang="0">
                <a:pos x="65" y="76"/>
              </a:cxn>
              <a:cxn ang="0">
                <a:pos x="69" y="76"/>
              </a:cxn>
              <a:cxn ang="0">
                <a:pos x="77" y="68"/>
              </a:cxn>
              <a:cxn ang="0">
                <a:pos x="77" y="60"/>
              </a:cxn>
              <a:cxn ang="0">
                <a:pos x="101" y="60"/>
              </a:cxn>
              <a:cxn ang="0">
                <a:pos x="101" y="96"/>
              </a:cxn>
              <a:cxn ang="0">
                <a:pos x="77" y="120"/>
              </a:cxn>
              <a:cxn ang="0">
                <a:pos x="77" y="52"/>
              </a:cxn>
              <a:cxn ang="0">
                <a:pos x="69" y="44"/>
              </a:cxn>
              <a:cxn ang="0">
                <a:pos x="69" y="44"/>
              </a:cxn>
              <a:cxn ang="0">
                <a:pos x="69" y="20"/>
              </a:cxn>
              <a:cxn ang="0">
                <a:pos x="77" y="20"/>
              </a:cxn>
              <a:cxn ang="0">
                <a:pos x="101" y="44"/>
              </a:cxn>
              <a:cxn ang="0">
                <a:pos x="101" y="56"/>
              </a:cxn>
              <a:cxn ang="0">
                <a:pos x="77" y="56"/>
              </a:cxn>
              <a:cxn ang="0">
                <a:pos x="77" y="52"/>
              </a:cxn>
              <a:cxn ang="0">
                <a:pos x="65" y="17"/>
              </a:cxn>
              <a:cxn ang="0">
                <a:pos x="54" y="5"/>
              </a:cxn>
              <a:cxn ang="0">
                <a:pos x="37" y="22"/>
              </a:cxn>
              <a:cxn ang="0">
                <a:pos x="36" y="24"/>
              </a:cxn>
              <a:cxn ang="0">
                <a:pos x="15" y="44"/>
              </a:cxn>
              <a:cxn ang="0">
                <a:pos x="4" y="39"/>
              </a:cxn>
              <a:cxn ang="0">
                <a:pos x="0" y="30"/>
              </a:cxn>
              <a:cxn ang="0">
                <a:pos x="2" y="28"/>
              </a:cxn>
              <a:cxn ang="0">
                <a:pos x="5" y="32"/>
              </a:cxn>
              <a:cxn ang="0">
                <a:pos x="15" y="39"/>
              </a:cxn>
              <a:cxn ang="0">
                <a:pos x="23" y="35"/>
              </a:cxn>
              <a:cxn ang="0">
                <a:pos x="31" y="22"/>
              </a:cxn>
              <a:cxn ang="0">
                <a:pos x="33" y="18"/>
              </a:cxn>
              <a:cxn ang="0">
                <a:pos x="54" y="0"/>
              </a:cxn>
              <a:cxn ang="0">
                <a:pos x="70" y="17"/>
              </a:cxn>
              <a:cxn ang="0">
                <a:pos x="70" y="17"/>
              </a:cxn>
              <a:cxn ang="0">
                <a:pos x="65" y="17"/>
              </a:cxn>
              <a:cxn ang="0">
                <a:pos x="73" y="54"/>
              </a:cxn>
              <a:cxn ang="0">
                <a:pos x="73" y="66"/>
              </a:cxn>
              <a:cxn ang="0">
                <a:pos x="67" y="72"/>
              </a:cxn>
              <a:cxn ang="0">
                <a:pos x="61" y="66"/>
              </a:cxn>
              <a:cxn ang="0">
                <a:pos x="61" y="54"/>
              </a:cxn>
              <a:cxn ang="0">
                <a:pos x="67" y="48"/>
              </a:cxn>
              <a:cxn ang="0">
                <a:pos x="73" y="54"/>
              </a:cxn>
              <a:cxn ang="0">
                <a:pos x="57" y="20"/>
              </a:cxn>
              <a:cxn ang="0">
                <a:pos x="65" y="20"/>
              </a:cxn>
              <a:cxn ang="0">
                <a:pos x="65" y="44"/>
              </a:cxn>
              <a:cxn ang="0">
                <a:pos x="57" y="52"/>
              </a:cxn>
              <a:cxn ang="0">
                <a:pos x="57" y="56"/>
              </a:cxn>
              <a:cxn ang="0">
                <a:pos x="33" y="56"/>
              </a:cxn>
              <a:cxn ang="0">
                <a:pos x="33" y="44"/>
              </a:cxn>
              <a:cxn ang="0">
                <a:pos x="57" y="20"/>
              </a:cxn>
            </a:cxnLst>
            <a:rect l="0" t="0" r="r" b="b"/>
            <a:pathLst>
              <a:path w="101" h="120">
                <a:moveTo>
                  <a:pt x="77" y="120"/>
                </a:moveTo>
                <a:cubicBezTo>
                  <a:pt x="57" y="120"/>
                  <a:pt x="57" y="120"/>
                  <a:pt x="57" y="120"/>
                </a:cubicBezTo>
                <a:cubicBezTo>
                  <a:pt x="44" y="120"/>
                  <a:pt x="33" y="109"/>
                  <a:pt x="33" y="96"/>
                </a:cubicBezTo>
                <a:cubicBezTo>
                  <a:pt x="33" y="60"/>
                  <a:pt x="33" y="60"/>
                  <a:pt x="33" y="60"/>
                </a:cubicBezTo>
                <a:cubicBezTo>
                  <a:pt x="57" y="60"/>
                  <a:pt x="57" y="60"/>
                  <a:pt x="57" y="60"/>
                </a:cubicBezTo>
                <a:cubicBezTo>
                  <a:pt x="57" y="68"/>
                  <a:pt x="57" y="68"/>
                  <a:pt x="57" y="68"/>
                </a:cubicBezTo>
                <a:cubicBezTo>
                  <a:pt x="57" y="72"/>
                  <a:pt x="60" y="76"/>
                  <a:pt x="65" y="76"/>
                </a:cubicBezTo>
                <a:cubicBezTo>
                  <a:pt x="69" y="76"/>
                  <a:pt x="69" y="76"/>
                  <a:pt x="69" y="76"/>
                </a:cubicBezTo>
                <a:cubicBezTo>
                  <a:pt x="73" y="76"/>
                  <a:pt x="77" y="72"/>
                  <a:pt x="77" y="68"/>
                </a:cubicBezTo>
                <a:cubicBezTo>
                  <a:pt x="77" y="60"/>
                  <a:pt x="77" y="60"/>
                  <a:pt x="77" y="60"/>
                </a:cubicBezTo>
                <a:cubicBezTo>
                  <a:pt x="101" y="60"/>
                  <a:pt x="101" y="60"/>
                  <a:pt x="101" y="60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01" y="109"/>
                  <a:pt x="90" y="120"/>
                  <a:pt x="77" y="120"/>
                </a:cubicBezTo>
                <a:close/>
                <a:moveTo>
                  <a:pt x="77" y="52"/>
                </a:moveTo>
                <a:cubicBezTo>
                  <a:pt x="77" y="48"/>
                  <a:pt x="73" y="44"/>
                  <a:pt x="69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20"/>
                  <a:pt x="69" y="20"/>
                  <a:pt x="69" y="20"/>
                </a:cubicBezTo>
                <a:cubicBezTo>
                  <a:pt x="69" y="20"/>
                  <a:pt x="64" y="20"/>
                  <a:pt x="77" y="20"/>
                </a:cubicBezTo>
                <a:cubicBezTo>
                  <a:pt x="90" y="20"/>
                  <a:pt x="101" y="29"/>
                  <a:pt x="101" y="44"/>
                </a:cubicBezTo>
                <a:cubicBezTo>
                  <a:pt x="101" y="52"/>
                  <a:pt x="101" y="55"/>
                  <a:pt x="101" y="56"/>
                </a:cubicBezTo>
                <a:cubicBezTo>
                  <a:pt x="77" y="56"/>
                  <a:pt x="77" y="56"/>
                  <a:pt x="77" y="56"/>
                </a:cubicBezTo>
                <a:lnTo>
                  <a:pt x="77" y="52"/>
                </a:lnTo>
                <a:close/>
                <a:moveTo>
                  <a:pt x="65" y="17"/>
                </a:moveTo>
                <a:cubicBezTo>
                  <a:pt x="65" y="10"/>
                  <a:pt x="62" y="5"/>
                  <a:pt x="54" y="5"/>
                </a:cubicBezTo>
                <a:cubicBezTo>
                  <a:pt x="47" y="5"/>
                  <a:pt x="41" y="11"/>
                  <a:pt x="37" y="22"/>
                </a:cubicBezTo>
                <a:cubicBezTo>
                  <a:pt x="36" y="24"/>
                  <a:pt x="36" y="24"/>
                  <a:pt x="36" y="24"/>
                </a:cubicBezTo>
                <a:cubicBezTo>
                  <a:pt x="31" y="37"/>
                  <a:pt x="24" y="44"/>
                  <a:pt x="15" y="44"/>
                </a:cubicBezTo>
                <a:cubicBezTo>
                  <a:pt x="11" y="44"/>
                  <a:pt x="8" y="42"/>
                  <a:pt x="4" y="39"/>
                </a:cubicBezTo>
                <a:cubicBezTo>
                  <a:pt x="1" y="37"/>
                  <a:pt x="0" y="34"/>
                  <a:pt x="0" y="30"/>
                </a:cubicBezTo>
                <a:cubicBezTo>
                  <a:pt x="0" y="29"/>
                  <a:pt x="0" y="28"/>
                  <a:pt x="2" y="28"/>
                </a:cubicBezTo>
                <a:cubicBezTo>
                  <a:pt x="3" y="28"/>
                  <a:pt x="4" y="29"/>
                  <a:pt x="5" y="32"/>
                </a:cubicBezTo>
                <a:cubicBezTo>
                  <a:pt x="7" y="36"/>
                  <a:pt x="10" y="39"/>
                  <a:pt x="15" y="39"/>
                </a:cubicBezTo>
                <a:cubicBezTo>
                  <a:pt x="18" y="39"/>
                  <a:pt x="21" y="38"/>
                  <a:pt x="23" y="35"/>
                </a:cubicBezTo>
                <a:cubicBezTo>
                  <a:pt x="26" y="33"/>
                  <a:pt x="28" y="29"/>
                  <a:pt x="31" y="22"/>
                </a:cubicBezTo>
                <a:cubicBezTo>
                  <a:pt x="33" y="18"/>
                  <a:pt x="33" y="18"/>
                  <a:pt x="33" y="18"/>
                </a:cubicBezTo>
                <a:cubicBezTo>
                  <a:pt x="38" y="6"/>
                  <a:pt x="45" y="0"/>
                  <a:pt x="54" y="0"/>
                </a:cubicBezTo>
                <a:cubicBezTo>
                  <a:pt x="65" y="0"/>
                  <a:pt x="70" y="6"/>
                  <a:pt x="70" y="17"/>
                </a:cubicBezTo>
                <a:cubicBezTo>
                  <a:pt x="70" y="17"/>
                  <a:pt x="70" y="17"/>
                  <a:pt x="70" y="17"/>
                </a:cubicBezTo>
                <a:lnTo>
                  <a:pt x="65" y="17"/>
                </a:lnTo>
                <a:close/>
                <a:moveTo>
                  <a:pt x="73" y="54"/>
                </a:moveTo>
                <a:cubicBezTo>
                  <a:pt x="73" y="66"/>
                  <a:pt x="73" y="66"/>
                  <a:pt x="73" y="66"/>
                </a:cubicBezTo>
                <a:cubicBezTo>
                  <a:pt x="73" y="69"/>
                  <a:pt x="70" y="72"/>
                  <a:pt x="67" y="72"/>
                </a:cubicBezTo>
                <a:cubicBezTo>
                  <a:pt x="64" y="72"/>
                  <a:pt x="61" y="69"/>
                  <a:pt x="61" y="66"/>
                </a:cubicBezTo>
                <a:cubicBezTo>
                  <a:pt x="61" y="54"/>
                  <a:pt x="61" y="54"/>
                  <a:pt x="61" y="54"/>
                </a:cubicBezTo>
                <a:cubicBezTo>
                  <a:pt x="61" y="51"/>
                  <a:pt x="64" y="48"/>
                  <a:pt x="67" y="48"/>
                </a:cubicBezTo>
                <a:cubicBezTo>
                  <a:pt x="70" y="48"/>
                  <a:pt x="73" y="51"/>
                  <a:pt x="73" y="54"/>
                </a:cubicBezTo>
                <a:close/>
                <a:moveTo>
                  <a:pt x="57" y="20"/>
                </a:moveTo>
                <a:cubicBezTo>
                  <a:pt x="70" y="20"/>
                  <a:pt x="65" y="20"/>
                  <a:pt x="65" y="20"/>
                </a:cubicBezTo>
                <a:cubicBezTo>
                  <a:pt x="65" y="44"/>
                  <a:pt x="65" y="44"/>
                  <a:pt x="65" y="44"/>
                </a:cubicBezTo>
                <a:cubicBezTo>
                  <a:pt x="61" y="44"/>
                  <a:pt x="57" y="48"/>
                  <a:pt x="57" y="52"/>
                </a:cubicBezTo>
                <a:cubicBezTo>
                  <a:pt x="57" y="56"/>
                  <a:pt x="57" y="56"/>
                  <a:pt x="57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5"/>
                  <a:pt x="33" y="52"/>
                  <a:pt x="33" y="44"/>
                </a:cubicBezTo>
                <a:cubicBezTo>
                  <a:pt x="33" y="29"/>
                  <a:pt x="44" y="20"/>
                  <a:pt x="57" y="2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</a:ln>
        </p:spPr>
        <p:txBody>
          <a:bodyPr vert="horz" wrap="square" lIns="121888" tIns="60944" rIns="121888" bIns="60944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78" name="TextBox 10"/>
          <p:cNvSpPr txBox="1"/>
          <p:nvPr/>
        </p:nvSpPr>
        <p:spPr>
          <a:xfrm>
            <a:off x="1808163" y="1927225"/>
            <a:ext cx="1909762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just"/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en-US" altLang="zh-CN" sz="1600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79" name="TextBox 11"/>
          <p:cNvSpPr txBox="1"/>
          <p:nvPr/>
        </p:nvSpPr>
        <p:spPr>
          <a:xfrm>
            <a:off x="1125538" y="2233613"/>
            <a:ext cx="2320925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just"/>
            <a:r>
              <a:rPr lang="en-US" altLang="en-GB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Analyze complex datasets</a:t>
            </a:r>
            <a:endParaRPr lang="en-US" altLang="en-GB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80" name="TextBox 10"/>
          <p:cNvSpPr txBox="1"/>
          <p:nvPr/>
        </p:nvSpPr>
        <p:spPr>
          <a:xfrm>
            <a:off x="1806575" y="4606925"/>
            <a:ext cx="1908175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just"/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en-US" altLang="zh-CN" sz="1600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81" name="TextBox 11"/>
          <p:cNvSpPr txBox="1"/>
          <p:nvPr/>
        </p:nvSpPr>
        <p:spPr>
          <a:xfrm>
            <a:off x="1123950" y="4914900"/>
            <a:ext cx="2322513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just"/>
            <a:r>
              <a:rPr lang="en-US" altLang="en-GB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Apply forensic data thinking</a:t>
            </a:r>
            <a:endParaRPr lang="en-US" altLang="en-GB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82" name="TextBox 10"/>
          <p:cNvSpPr txBox="1"/>
          <p:nvPr/>
        </p:nvSpPr>
        <p:spPr>
          <a:xfrm>
            <a:off x="8131175" y="1927225"/>
            <a:ext cx="1909763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r"/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en-US" altLang="zh-CN" sz="1600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83" name="TextBox 11"/>
          <p:cNvSpPr txBox="1"/>
          <p:nvPr/>
        </p:nvSpPr>
        <p:spPr>
          <a:xfrm>
            <a:off x="8374063" y="2233613"/>
            <a:ext cx="2363787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just"/>
            <a:r>
              <a:rPr lang="en-US" altLang="en-GB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Identify patterns &amp; anomalies</a:t>
            </a:r>
            <a:endParaRPr lang="en-US" altLang="en-GB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84" name="TextBox 10"/>
          <p:cNvSpPr txBox="1"/>
          <p:nvPr/>
        </p:nvSpPr>
        <p:spPr>
          <a:xfrm>
            <a:off x="8139113" y="4606925"/>
            <a:ext cx="1909762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r"/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lang="en-US" altLang="zh-CN" sz="1600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85" name="TextBox 11"/>
          <p:cNvSpPr txBox="1"/>
          <p:nvPr/>
        </p:nvSpPr>
        <p:spPr>
          <a:xfrm>
            <a:off x="8370888" y="4914900"/>
            <a:ext cx="2366962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dist"/>
            <a:r>
              <a:rPr lang="en-US" altLang="en-GB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Build dashboards for insights</a:t>
            </a:r>
            <a:endParaRPr lang="en-US" altLang="en-GB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extBox 10"/>
          <p:cNvSpPr txBox="1"/>
          <p:nvPr/>
        </p:nvSpPr>
        <p:spPr>
          <a:xfrm>
            <a:off x="4899025" y="3180715"/>
            <a:ext cx="2056130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05</a:t>
            </a:r>
            <a:endParaRPr lang="en-US" altLang="zh-CN" sz="1600" b="1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11"/>
          <p:cNvSpPr txBox="1"/>
          <p:nvPr/>
        </p:nvSpPr>
        <p:spPr>
          <a:xfrm>
            <a:off x="4624070" y="3487420"/>
            <a:ext cx="288163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en-GB" sz="1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Communicate findings professionally</a:t>
            </a:r>
            <a:endParaRPr lang="en-US" altLang="en-GB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文本框 3"/>
          <p:cNvSpPr txBox="1"/>
          <p:nvPr/>
        </p:nvSpPr>
        <p:spPr>
          <a:xfrm>
            <a:off x="228600" y="190500"/>
            <a:ext cx="2654300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en-GB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Skills Developed</a:t>
            </a:r>
            <a:endParaRPr lang="en-US" altLang="en-GB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95263"/>
            <a:ext cx="109538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11"/>
          <p:cNvSpPr/>
          <p:nvPr/>
        </p:nvSpPr>
        <p:spPr>
          <a:xfrm>
            <a:off x="6011863" y="1431925"/>
            <a:ext cx="2298700" cy="1905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12"/>
          <p:cNvSpPr/>
          <p:nvPr/>
        </p:nvSpPr>
        <p:spPr>
          <a:xfrm>
            <a:off x="8356600" y="1431925"/>
            <a:ext cx="2298700" cy="38385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7" name="图片占位符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3975" y="1431925"/>
            <a:ext cx="4643438" cy="3838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8" name="图片占位符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80" y="3383280"/>
            <a:ext cx="2365375" cy="18872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9" name="Freeform 211"/>
          <p:cNvSpPr>
            <a:spLocks noEditPoints="1"/>
          </p:cNvSpPr>
          <p:nvPr/>
        </p:nvSpPr>
        <p:spPr>
          <a:xfrm>
            <a:off x="6832600" y="1951038"/>
            <a:ext cx="658813" cy="866775"/>
          </a:xfrm>
          <a:custGeom>
            <a:avLst/>
            <a:gdLst/>
            <a:ahLst/>
            <a:cxnLst>
              <a:cxn ang="0">
                <a:pos x="577043" y="108220"/>
              </a:cxn>
              <a:cxn ang="0">
                <a:pos x="474323" y="0"/>
              </a:cxn>
              <a:cxn ang="0">
                <a:pos x="184291" y="0"/>
              </a:cxn>
              <a:cxn ang="0">
                <a:pos x="84593" y="108220"/>
              </a:cxn>
              <a:cxn ang="0">
                <a:pos x="0" y="108220"/>
              </a:cxn>
              <a:cxn ang="0">
                <a:pos x="0" y="865760"/>
              </a:cxn>
              <a:cxn ang="0">
                <a:pos x="658614" y="865760"/>
              </a:cxn>
              <a:cxn ang="0">
                <a:pos x="658614" y="108220"/>
              </a:cxn>
              <a:cxn ang="0">
                <a:pos x="577043" y="108220"/>
              </a:cxn>
              <a:cxn ang="0">
                <a:pos x="223566" y="48098"/>
              </a:cxn>
              <a:cxn ang="0">
                <a:pos x="429005" y="48098"/>
              </a:cxn>
              <a:cxn ang="0">
                <a:pos x="456196" y="72147"/>
              </a:cxn>
              <a:cxn ang="0">
                <a:pos x="429005" y="99202"/>
              </a:cxn>
              <a:cxn ang="0">
                <a:pos x="223566" y="99202"/>
              </a:cxn>
              <a:cxn ang="0">
                <a:pos x="199397" y="72147"/>
              </a:cxn>
              <a:cxn ang="0">
                <a:pos x="223566" y="48098"/>
              </a:cxn>
              <a:cxn ang="0">
                <a:pos x="516619" y="709442"/>
              </a:cxn>
              <a:cxn ang="0">
                <a:pos x="135952" y="709442"/>
              </a:cxn>
              <a:cxn ang="0">
                <a:pos x="135952" y="652326"/>
              </a:cxn>
              <a:cxn ang="0">
                <a:pos x="516619" y="652326"/>
              </a:cxn>
              <a:cxn ang="0">
                <a:pos x="516619" y="709442"/>
              </a:cxn>
              <a:cxn ang="0">
                <a:pos x="516619" y="580179"/>
              </a:cxn>
              <a:cxn ang="0">
                <a:pos x="135952" y="580179"/>
              </a:cxn>
              <a:cxn ang="0">
                <a:pos x="135952" y="523063"/>
              </a:cxn>
              <a:cxn ang="0">
                <a:pos x="516619" y="523063"/>
              </a:cxn>
              <a:cxn ang="0">
                <a:pos x="516619" y="580179"/>
              </a:cxn>
              <a:cxn ang="0">
                <a:pos x="516619" y="450917"/>
              </a:cxn>
              <a:cxn ang="0">
                <a:pos x="135952" y="450917"/>
              </a:cxn>
              <a:cxn ang="0">
                <a:pos x="135952" y="393801"/>
              </a:cxn>
              <a:cxn ang="0">
                <a:pos x="516619" y="393801"/>
              </a:cxn>
              <a:cxn ang="0">
                <a:pos x="516619" y="450917"/>
              </a:cxn>
              <a:cxn ang="0">
                <a:pos x="516619" y="321654"/>
              </a:cxn>
              <a:cxn ang="0">
                <a:pos x="135952" y="321654"/>
              </a:cxn>
              <a:cxn ang="0">
                <a:pos x="135952" y="264538"/>
              </a:cxn>
              <a:cxn ang="0">
                <a:pos x="516619" y="264538"/>
              </a:cxn>
              <a:cxn ang="0">
                <a:pos x="516619" y="321654"/>
              </a:cxn>
            </a:cxnLst>
            <a:pathLst>
              <a:path w="218" h="288">
                <a:moveTo>
                  <a:pt x="191" y="36"/>
                </a:moveTo>
                <a:cubicBezTo>
                  <a:pt x="183" y="21"/>
                  <a:pt x="169" y="0"/>
                  <a:pt x="157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49" y="0"/>
                  <a:pt x="36" y="19"/>
                  <a:pt x="28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8" y="288"/>
                  <a:pt x="218" y="288"/>
                  <a:pt x="218" y="288"/>
                </a:cubicBezTo>
                <a:cubicBezTo>
                  <a:pt x="218" y="36"/>
                  <a:pt x="218" y="36"/>
                  <a:pt x="218" y="36"/>
                </a:cubicBezTo>
                <a:lnTo>
                  <a:pt x="191" y="36"/>
                </a:lnTo>
                <a:close/>
                <a:moveTo>
                  <a:pt x="74" y="16"/>
                </a:moveTo>
                <a:cubicBezTo>
                  <a:pt x="142" y="16"/>
                  <a:pt x="142" y="16"/>
                  <a:pt x="142" y="16"/>
                </a:cubicBezTo>
                <a:cubicBezTo>
                  <a:pt x="147" y="16"/>
                  <a:pt x="151" y="20"/>
                  <a:pt x="151" y="24"/>
                </a:cubicBezTo>
                <a:cubicBezTo>
                  <a:pt x="151" y="29"/>
                  <a:pt x="147" y="33"/>
                  <a:pt x="142" y="33"/>
                </a:cubicBezTo>
                <a:cubicBezTo>
                  <a:pt x="74" y="33"/>
                  <a:pt x="74" y="33"/>
                  <a:pt x="74" y="33"/>
                </a:cubicBezTo>
                <a:cubicBezTo>
                  <a:pt x="70" y="33"/>
                  <a:pt x="66" y="29"/>
                  <a:pt x="66" y="24"/>
                </a:cubicBezTo>
                <a:cubicBezTo>
                  <a:pt x="66" y="20"/>
                  <a:pt x="70" y="16"/>
                  <a:pt x="74" y="16"/>
                </a:cubicBezTo>
                <a:close/>
                <a:moveTo>
                  <a:pt x="171" y="236"/>
                </a:moveTo>
                <a:cubicBezTo>
                  <a:pt x="45" y="236"/>
                  <a:pt x="45" y="236"/>
                  <a:pt x="45" y="236"/>
                </a:cubicBezTo>
                <a:cubicBezTo>
                  <a:pt x="45" y="217"/>
                  <a:pt x="45" y="217"/>
                  <a:pt x="45" y="217"/>
                </a:cubicBezTo>
                <a:cubicBezTo>
                  <a:pt x="171" y="217"/>
                  <a:pt x="171" y="217"/>
                  <a:pt x="171" y="217"/>
                </a:cubicBezTo>
                <a:lnTo>
                  <a:pt x="171" y="236"/>
                </a:lnTo>
                <a:close/>
                <a:moveTo>
                  <a:pt x="171" y="193"/>
                </a:moveTo>
                <a:cubicBezTo>
                  <a:pt x="45" y="193"/>
                  <a:pt x="45" y="193"/>
                  <a:pt x="45" y="193"/>
                </a:cubicBezTo>
                <a:cubicBezTo>
                  <a:pt x="45" y="174"/>
                  <a:pt x="45" y="174"/>
                  <a:pt x="45" y="174"/>
                </a:cubicBezTo>
                <a:cubicBezTo>
                  <a:pt x="171" y="174"/>
                  <a:pt x="171" y="174"/>
                  <a:pt x="171" y="174"/>
                </a:cubicBezTo>
                <a:lnTo>
                  <a:pt x="171" y="193"/>
                </a:lnTo>
                <a:close/>
                <a:moveTo>
                  <a:pt x="171" y="150"/>
                </a:moveTo>
                <a:cubicBezTo>
                  <a:pt x="45" y="150"/>
                  <a:pt x="45" y="150"/>
                  <a:pt x="45" y="150"/>
                </a:cubicBezTo>
                <a:cubicBezTo>
                  <a:pt x="45" y="131"/>
                  <a:pt x="45" y="131"/>
                  <a:pt x="45" y="131"/>
                </a:cubicBezTo>
                <a:cubicBezTo>
                  <a:pt x="171" y="131"/>
                  <a:pt x="171" y="131"/>
                  <a:pt x="171" y="131"/>
                </a:cubicBezTo>
                <a:lnTo>
                  <a:pt x="171" y="150"/>
                </a:lnTo>
                <a:close/>
                <a:moveTo>
                  <a:pt x="171" y="107"/>
                </a:moveTo>
                <a:cubicBezTo>
                  <a:pt x="45" y="107"/>
                  <a:pt x="45" y="107"/>
                  <a:pt x="45" y="107"/>
                </a:cubicBezTo>
                <a:cubicBezTo>
                  <a:pt x="45" y="88"/>
                  <a:pt x="45" y="88"/>
                  <a:pt x="45" y="88"/>
                </a:cubicBezTo>
                <a:cubicBezTo>
                  <a:pt x="171" y="88"/>
                  <a:pt x="171" y="88"/>
                  <a:pt x="171" y="88"/>
                </a:cubicBezTo>
                <a:lnTo>
                  <a:pt x="171" y="107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GB" altLang="en-US"/>
          </a:p>
        </p:txBody>
      </p:sp>
      <p:sp>
        <p:nvSpPr>
          <p:cNvPr id="13322" name="TextBox 16"/>
          <p:cNvSpPr txBox="1"/>
          <p:nvPr/>
        </p:nvSpPr>
        <p:spPr>
          <a:xfrm>
            <a:off x="8477250" y="1951355"/>
            <a:ext cx="2057400" cy="279971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GB" sz="16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pitchFamily="2" charset="0"/>
              </a:rPr>
              <a:t>Data Analysis</a:t>
            </a:r>
            <a:endParaRPr lang="en-US" altLang="en-GB" sz="16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GB" sz="16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pitchFamily="2" charset="0"/>
              </a:rPr>
              <a:t>Data Modeling</a:t>
            </a:r>
            <a:endParaRPr lang="en-US" altLang="en-GB" sz="16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GB" sz="16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pitchFamily="2" charset="0"/>
              </a:rPr>
              <a:t>Data Visualization</a:t>
            </a:r>
            <a:endParaRPr lang="en-US" altLang="en-GB" sz="16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GB" sz="16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pitchFamily="2" charset="0"/>
              </a:rPr>
              <a:t>Forensic Investigation</a:t>
            </a:r>
            <a:endParaRPr lang="en-US" altLang="en-GB" sz="16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GB" sz="16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pitchFamily="2" charset="0"/>
              </a:rPr>
              <a:t>Spreadsheet Analytics</a:t>
            </a:r>
            <a:endParaRPr lang="en-US" altLang="en-GB" sz="16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GB" sz="16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Gill Sans" pitchFamily="2" charset="0"/>
              </a:rPr>
              <a:t>Structured Problem Solving</a:t>
            </a:r>
            <a:endParaRPr lang="en-US" altLang="en-GB" sz="16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Gill Sans" pitchFamily="2" charset="0"/>
            </a:endParaRPr>
          </a:p>
        </p:txBody>
      </p:sp>
      <p:pic>
        <p:nvPicPr>
          <p:cNvPr id="2" name="Picture 1" descr="Screenshot (841)"/>
          <p:cNvPicPr>
            <a:picLocks noChangeAspect="1"/>
          </p:cNvPicPr>
          <p:nvPr/>
        </p:nvPicPr>
        <p:blipFill>
          <a:blip r:embed="rId3"/>
          <a:srcRect t="21227" b="7484"/>
          <a:stretch>
            <a:fillRect/>
          </a:stretch>
        </p:blipFill>
        <p:spPr>
          <a:xfrm>
            <a:off x="1323975" y="5270500"/>
            <a:ext cx="5591810" cy="15792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文本框 3"/>
          <p:cNvSpPr txBox="1"/>
          <p:nvPr/>
        </p:nvSpPr>
        <p:spPr>
          <a:xfrm>
            <a:off x="228600" y="190500"/>
            <a:ext cx="2654300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en-GB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How the Program Works</a:t>
            </a:r>
            <a:endParaRPr lang="en-US" altLang="en-GB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95263"/>
            <a:ext cx="109538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4994275" y="1524000"/>
            <a:ext cx="2189163" cy="2497138"/>
          </a:xfrm>
          <a:custGeom>
            <a:avLst/>
            <a:gdLst>
              <a:gd name="connsiteX0" fmla="*/ 1094195 w 2189251"/>
              <a:gd name="connsiteY0" fmla="*/ 0 h 2497501"/>
              <a:gd name="connsiteX1" fmla="*/ 2180509 w 2189251"/>
              <a:gd name="connsiteY1" fmla="*/ 1872955 h 2497501"/>
              <a:gd name="connsiteX2" fmla="*/ 2189251 w 2189251"/>
              <a:gd name="connsiteY2" fmla="*/ 1872955 h 2497501"/>
              <a:gd name="connsiteX3" fmla="*/ 1083078 w 2189251"/>
              <a:gd name="connsiteY3" fmla="*/ 2497501 h 2497501"/>
              <a:gd name="connsiteX4" fmla="*/ 0 w 2189251"/>
              <a:gd name="connsiteY4" fmla="*/ 1885994 h 2497501"/>
              <a:gd name="connsiteX5" fmla="*/ 7528 w 2189251"/>
              <a:gd name="connsiteY5" fmla="*/ 1872955 h 2497501"/>
              <a:gd name="connsiteX6" fmla="*/ 7880 w 2189251"/>
              <a:gd name="connsiteY6" fmla="*/ 1872955 h 249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89251" h="2497501">
                <a:moveTo>
                  <a:pt x="1094195" y="0"/>
                </a:moveTo>
                <a:lnTo>
                  <a:pt x="2180509" y="1872955"/>
                </a:lnTo>
                <a:lnTo>
                  <a:pt x="2189251" y="1872955"/>
                </a:lnTo>
                <a:lnTo>
                  <a:pt x="1083078" y="2497501"/>
                </a:lnTo>
                <a:lnTo>
                  <a:pt x="0" y="1885994"/>
                </a:lnTo>
                <a:lnTo>
                  <a:pt x="7528" y="1872955"/>
                </a:lnTo>
                <a:lnTo>
                  <a:pt x="7880" y="1872955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任意多边形 6"/>
          <p:cNvSpPr/>
          <p:nvPr/>
        </p:nvSpPr>
        <p:spPr>
          <a:xfrm rot="7200000">
            <a:off x="4163219" y="3909219"/>
            <a:ext cx="2184400" cy="1878013"/>
          </a:xfrm>
          <a:custGeom>
            <a:avLst/>
            <a:gdLst>
              <a:gd name="connsiteX0" fmla="*/ 0 w 2184823"/>
              <a:gd name="connsiteY0" fmla="*/ 1876775 h 1876775"/>
              <a:gd name="connsiteX1" fmla="*/ 11801 w 2184823"/>
              <a:gd name="connsiteY1" fmla="*/ 649531 h 1876775"/>
              <a:gd name="connsiteX2" fmla="*/ 1089674 w 2184823"/>
              <a:gd name="connsiteY2" fmla="*/ 13326 h 1876775"/>
              <a:gd name="connsiteX3" fmla="*/ 1097403 w 2184823"/>
              <a:gd name="connsiteY3" fmla="*/ 0 h 1876775"/>
              <a:gd name="connsiteX4" fmla="*/ 1101190 w 2184823"/>
              <a:gd name="connsiteY4" fmla="*/ 6529 h 1876775"/>
              <a:gd name="connsiteX5" fmla="*/ 1105761 w 2184823"/>
              <a:gd name="connsiteY5" fmla="*/ 3831 h 1876775"/>
              <a:gd name="connsiteX6" fmla="*/ 1102700 w 2184823"/>
              <a:gd name="connsiteY6" fmla="*/ 9132 h 1876775"/>
              <a:gd name="connsiteX7" fmla="*/ 2184823 w 2184823"/>
              <a:gd name="connsiteY7" fmla="*/ 1874862 h 1876775"/>
              <a:gd name="connsiteX8" fmla="*/ 25520 w 2184823"/>
              <a:gd name="connsiteY8" fmla="*/ 1874862 h 1876775"/>
              <a:gd name="connsiteX9" fmla="*/ 24416 w 2184823"/>
              <a:gd name="connsiteY9" fmla="*/ 1876774 h 18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4823" h="1876775">
                <a:moveTo>
                  <a:pt x="0" y="1876775"/>
                </a:moveTo>
                <a:lnTo>
                  <a:pt x="11801" y="649531"/>
                </a:lnTo>
                <a:lnTo>
                  <a:pt x="1089674" y="13326"/>
                </a:lnTo>
                <a:lnTo>
                  <a:pt x="1097403" y="0"/>
                </a:lnTo>
                <a:lnTo>
                  <a:pt x="1101190" y="6529"/>
                </a:lnTo>
                <a:lnTo>
                  <a:pt x="1105761" y="3831"/>
                </a:lnTo>
                <a:lnTo>
                  <a:pt x="1102700" y="9132"/>
                </a:lnTo>
                <a:lnTo>
                  <a:pt x="2184823" y="1874862"/>
                </a:lnTo>
                <a:lnTo>
                  <a:pt x="25520" y="1874862"/>
                </a:lnTo>
                <a:lnTo>
                  <a:pt x="24416" y="1876774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6103938" y="3419475"/>
            <a:ext cx="2181225" cy="1916113"/>
          </a:xfrm>
          <a:custGeom>
            <a:avLst/>
            <a:gdLst>
              <a:gd name="connsiteX0" fmla="*/ 1109809 w 2181381"/>
              <a:gd name="connsiteY0" fmla="*/ 0 h 1915948"/>
              <a:gd name="connsiteX1" fmla="*/ 1096134 w 2181381"/>
              <a:gd name="connsiteY1" fmla="*/ 23686 h 1915948"/>
              <a:gd name="connsiteX2" fmla="*/ 2181381 w 2181381"/>
              <a:gd name="connsiteY2" fmla="*/ 1894802 h 1915948"/>
              <a:gd name="connsiteX3" fmla="*/ 15844 w 2181381"/>
              <a:gd name="connsiteY3" fmla="*/ 1894802 h 1915948"/>
              <a:gd name="connsiteX4" fmla="*/ 3635 w 2181381"/>
              <a:gd name="connsiteY4" fmla="*/ 1915948 h 1915948"/>
              <a:gd name="connsiteX5" fmla="*/ 0 w 2181381"/>
              <a:gd name="connsiteY5" fmla="*/ 636551 h 1915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81381" h="1915948">
                <a:moveTo>
                  <a:pt x="1109809" y="0"/>
                </a:moveTo>
                <a:lnTo>
                  <a:pt x="1096134" y="23686"/>
                </a:lnTo>
                <a:lnTo>
                  <a:pt x="2181381" y="1894802"/>
                </a:lnTo>
                <a:lnTo>
                  <a:pt x="15844" y="1894802"/>
                </a:lnTo>
                <a:lnTo>
                  <a:pt x="3635" y="1915948"/>
                </a:lnTo>
                <a:lnTo>
                  <a:pt x="0" y="63655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9462" name="组合 8"/>
          <p:cNvGrpSpPr/>
          <p:nvPr/>
        </p:nvGrpSpPr>
        <p:grpSpPr>
          <a:xfrm>
            <a:off x="4713288" y="2532063"/>
            <a:ext cx="1592262" cy="1058862"/>
            <a:chOff x="4674271" y="2433572"/>
            <a:chExt cx="1770532" cy="1179224"/>
          </a:xfrm>
        </p:grpSpPr>
        <p:sp>
          <p:nvSpPr>
            <p:cNvPr id="10" name="直角三角形 9"/>
            <p:cNvSpPr/>
            <p:nvPr/>
          </p:nvSpPr>
          <p:spPr>
            <a:xfrm rot="4500000">
              <a:off x="4796370" y="3218184"/>
              <a:ext cx="394612" cy="394612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20678727">
              <a:off x="4674271" y="2433572"/>
              <a:ext cx="1770532" cy="848708"/>
            </a:xfrm>
            <a:custGeom>
              <a:avLst/>
              <a:gdLst>
                <a:gd name="connsiteX0" fmla="*/ 1346178 w 1770532"/>
                <a:gd name="connsiteY0" fmla="*/ 0 h 848708"/>
                <a:gd name="connsiteX1" fmla="*/ 1770532 w 1770532"/>
                <a:gd name="connsiteY1" fmla="*/ 424354 h 848708"/>
                <a:gd name="connsiteX2" fmla="*/ 1346178 w 1770532"/>
                <a:gd name="connsiteY2" fmla="*/ 848708 h 848708"/>
                <a:gd name="connsiteX3" fmla="*/ 1346178 w 1770532"/>
                <a:gd name="connsiteY3" fmla="*/ 696356 h 848708"/>
                <a:gd name="connsiteX4" fmla="*/ 0 w 1770532"/>
                <a:gd name="connsiteY4" fmla="*/ 696356 h 848708"/>
                <a:gd name="connsiteX5" fmla="*/ 0 w 1770532"/>
                <a:gd name="connsiteY5" fmla="*/ 620404 h 848708"/>
                <a:gd name="connsiteX6" fmla="*/ 473881 w 1770532"/>
                <a:gd name="connsiteY6" fmla="*/ 152352 h 848708"/>
                <a:gd name="connsiteX7" fmla="*/ 1346178 w 1770532"/>
                <a:gd name="connsiteY7" fmla="*/ 152352 h 84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532" h="848708">
                  <a:moveTo>
                    <a:pt x="1346178" y="0"/>
                  </a:moveTo>
                  <a:lnTo>
                    <a:pt x="1770532" y="424354"/>
                  </a:lnTo>
                  <a:lnTo>
                    <a:pt x="1346178" y="848708"/>
                  </a:lnTo>
                  <a:lnTo>
                    <a:pt x="1346178" y="696356"/>
                  </a:lnTo>
                  <a:lnTo>
                    <a:pt x="0" y="696356"/>
                  </a:lnTo>
                  <a:lnTo>
                    <a:pt x="0" y="620404"/>
                  </a:lnTo>
                  <a:lnTo>
                    <a:pt x="473881" y="152352"/>
                  </a:lnTo>
                  <a:lnTo>
                    <a:pt x="1346178" y="15235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9465" name="组合 11"/>
          <p:cNvGrpSpPr/>
          <p:nvPr/>
        </p:nvGrpSpPr>
        <p:grpSpPr>
          <a:xfrm rot="-7200000">
            <a:off x="4773613" y="4529138"/>
            <a:ext cx="1592262" cy="1060450"/>
            <a:chOff x="4674271" y="2433572"/>
            <a:chExt cx="1770532" cy="1179224"/>
          </a:xfrm>
        </p:grpSpPr>
        <p:sp>
          <p:nvSpPr>
            <p:cNvPr id="13" name="直角三角形 12"/>
            <p:cNvSpPr/>
            <p:nvPr/>
          </p:nvSpPr>
          <p:spPr>
            <a:xfrm rot="4500000">
              <a:off x="4796370" y="3218184"/>
              <a:ext cx="394612" cy="394612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 rot="20678727">
              <a:off x="4674271" y="2433572"/>
              <a:ext cx="1770532" cy="848708"/>
            </a:xfrm>
            <a:custGeom>
              <a:avLst/>
              <a:gdLst>
                <a:gd name="connsiteX0" fmla="*/ 1346178 w 1770532"/>
                <a:gd name="connsiteY0" fmla="*/ 0 h 848708"/>
                <a:gd name="connsiteX1" fmla="*/ 1770532 w 1770532"/>
                <a:gd name="connsiteY1" fmla="*/ 424354 h 848708"/>
                <a:gd name="connsiteX2" fmla="*/ 1346178 w 1770532"/>
                <a:gd name="connsiteY2" fmla="*/ 848708 h 848708"/>
                <a:gd name="connsiteX3" fmla="*/ 1346178 w 1770532"/>
                <a:gd name="connsiteY3" fmla="*/ 696356 h 848708"/>
                <a:gd name="connsiteX4" fmla="*/ 0 w 1770532"/>
                <a:gd name="connsiteY4" fmla="*/ 696356 h 848708"/>
                <a:gd name="connsiteX5" fmla="*/ 0 w 1770532"/>
                <a:gd name="connsiteY5" fmla="*/ 620404 h 848708"/>
                <a:gd name="connsiteX6" fmla="*/ 473881 w 1770532"/>
                <a:gd name="connsiteY6" fmla="*/ 152352 h 848708"/>
                <a:gd name="connsiteX7" fmla="*/ 1346178 w 1770532"/>
                <a:gd name="connsiteY7" fmla="*/ 152352 h 84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532" h="848708">
                  <a:moveTo>
                    <a:pt x="1346178" y="0"/>
                  </a:moveTo>
                  <a:lnTo>
                    <a:pt x="1770532" y="424354"/>
                  </a:lnTo>
                  <a:lnTo>
                    <a:pt x="1346178" y="848708"/>
                  </a:lnTo>
                  <a:lnTo>
                    <a:pt x="1346178" y="696356"/>
                  </a:lnTo>
                  <a:lnTo>
                    <a:pt x="0" y="696356"/>
                  </a:lnTo>
                  <a:lnTo>
                    <a:pt x="0" y="620404"/>
                  </a:lnTo>
                  <a:lnTo>
                    <a:pt x="473881" y="152352"/>
                  </a:lnTo>
                  <a:lnTo>
                    <a:pt x="1346178" y="15235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9468" name="组合 14"/>
          <p:cNvGrpSpPr/>
          <p:nvPr/>
        </p:nvGrpSpPr>
        <p:grpSpPr>
          <a:xfrm rot="7200000">
            <a:off x="6373813" y="3394075"/>
            <a:ext cx="1590675" cy="1060450"/>
            <a:chOff x="4674271" y="2433572"/>
            <a:chExt cx="1770532" cy="1179224"/>
          </a:xfrm>
        </p:grpSpPr>
        <p:sp>
          <p:nvSpPr>
            <p:cNvPr id="16" name="直角三角形 15"/>
            <p:cNvSpPr/>
            <p:nvPr/>
          </p:nvSpPr>
          <p:spPr>
            <a:xfrm rot="4500000">
              <a:off x="4796370" y="3218184"/>
              <a:ext cx="394612" cy="394612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 rot="20678727">
              <a:off x="4674271" y="2433572"/>
              <a:ext cx="1770532" cy="848708"/>
            </a:xfrm>
            <a:custGeom>
              <a:avLst/>
              <a:gdLst>
                <a:gd name="connsiteX0" fmla="*/ 1346178 w 1770532"/>
                <a:gd name="connsiteY0" fmla="*/ 0 h 848708"/>
                <a:gd name="connsiteX1" fmla="*/ 1770532 w 1770532"/>
                <a:gd name="connsiteY1" fmla="*/ 424354 h 848708"/>
                <a:gd name="connsiteX2" fmla="*/ 1346178 w 1770532"/>
                <a:gd name="connsiteY2" fmla="*/ 848708 h 848708"/>
                <a:gd name="connsiteX3" fmla="*/ 1346178 w 1770532"/>
                <a:gd name="connsiteY3" fmla="*/ 696356 h 848708"/>
                <a:gd name="connsiteX4" fmla="*/ 0 w 1770532"/>
                <a:gd name="connsiteY4" fmla="*/ 696356 h 848708"/>
                <a:gd name="connsiteX5" fmla="*/ 0 w 1770532"/>
                <a:gd name="connsiteY5" fmla="*/ 620404 h 848708"/>
                <a:gd name="connsiteX6" fmla="*/ 473881 w 1770532"/>
                <a:gd name="connsiteY6" fmla="*/ 152352 h 848708"/>
                <a:gd name="connsiteX7" fmla="*/ 1346178 w 1770532"/>
                <a:gd name="connsiteY7" fmla="*/ 152352 h 84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532" h="848708">
                  <a:moveTo>
                    <a:pt x="1346178" y="0"/>
                  </a:moveTo>
                  <a:lnTo>
                    <a:pt x="1770532" y="424354"/>
                  </a:lnTo>
                  <a:lnTo>
                    <a:pt x="1346178" y="848708"/>
                  </a:lnTo>
                  <a:lnTo>
                    <a:pt x="1346178" y="696356"/>
                  </a:lnTo>
                  <a:lnTo>
                    <a:pt x="0" y="696356"/>
                  </a:lnTo>
                  <a:lnTo>
                    <a:pt x="0" y="620404"/>
                  </a:lnTo>
                  <a:lnTo>
                    <a:pt x="473881" y="152352"/>
                  </a:lnTo>
                  <a:lnTo>
                    <a:pt x="1346178" y="15235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71" name="Rectangle 86"/>
          <p:cNvSpPr/>
          <p:nvPr/>
        </p:nvSpPr>
        <p:spPr>
          <a:xfrm>
            <a:off x="5418138" y="2663825"/>
            <a:ext cx="623887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000" b="1" dirty="0">
                <a:solidFill>
                  <a:srgbClr val="F2F2F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en-US" altLang="en-US" sz="2000" b="1" dirty="0">
              <a:solidFill>
                <a:srgbClr val="F2F2F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472" name="Rectangle 86"/>
          <p:cNvSpPr/>
          <p:nvPr/>
        </p:nvSpPr>
        <p:spPr>
          <a:xfrm>
            <a:off x="6975475" y="4003675"/>
            <a:ext cx="623888" cy="4000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000" b="1" dirty="0">
                <a:solidFill>
                  <a:srgbClr val="F2F2F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en-US" altLang="en-US" sz="2000" b="1" dirty="0">
              <a:solidFill>
                <a:srgbClr val="F2F2F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473" name="Rectangle 86"/>
          <p:cNvSpPr/>
          <p:nvPr/>
        </p:nvSpPr>
        <p:spPr>
          <a:xfrm>
            <a:off x="5048250" y="4797425"/>
            <a:ext cx="623888" cy="4000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000" b="1" dirty="0">
                <a:solidFill>
                  <a:srgbClr val="F2F2F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en-US" altLang="en-US" sz="2000" b="1" dirty="0">
              <a:solidFill>
                <a:srgbClr val="F2F2F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Rectangle 72"/>
          <p:cNvSpPr/>
          <p:nvPr/>
        </p:nvSpPr>
        <p:spPr>
          <a:xfrm>
            <a:off x="5527675" y="3255963"/>
            <a:ext cx="145732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strike="noStrike" noProof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A</a:t>
            </a:r>
            <a:endParaRPr kumimoji="0" lang="en-US" altLang="zh-CN" sz="180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2" name="Rectangle 72"/>
          <p:cNvSpPr/>
          <p:nvPr/>
        </p:nvSpPr>
        <p:spPr>
          <a:xfrm>
            <a:off x="6578600" y="4818063"/>
            <a:ext cx="131127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B</a:t>
            </a:r>
            <a:endParaRPr kumimoji="0" lang="en-US" altLang="zh-CN" sz="1200" b="1" i="0" u="none" strike="noStrike" kern="1200" cap="none" spc="0" normalizeH="0" baseline="0" noProof="1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3" name="Rectangle 72"/>
          <p:cNvSpPr/>
          <p:nvPr/>
        </p:nvSpPr>
        <p:spPr>
          <a:xfrm>
            <a:off x="4692650" y="4087813"/>
            <a:ext cx="1093788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  <a:sym typeface="+mn-ea"/>
              </a:rPr>
              <a:t>C</a:t>
            </a:r>
            <a:endParaRPr kumimoji="0" lang="en-US" altLang="zh-CN" sz="1200" b="1" i="0" u="none" strike="noStrike" kern="1200" cap="none" spc="0" normalizeH="0" baseline="0" noProof="1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9477" name="Rectangle 73"/>
          <p:cNvSpPr/>
          <p:nvPr/>
        </p:nvSpPr>
        <p:spPr>
          <a:xfrm rot="3600000">
            <a:off x="5962650" y="1668463"/>
            <a:ext cx="2138363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just">
              <a:lnSpc>
                <a:spcPct val="150000"/>
              </a:lnSpc>
              <a:buClr>
                <a:srgbClr val="E24848"/>
              </a:buClr>
            </a:pPr>
            <a:r>
              <a:rPr lang="en-US" altLang="en-GB" sz="1600">
                <a:solidFill>
                  <a:srgbClr val="262626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Pre-recorded guidance from Deloitte experts</a:t>
            </a:r>
            <a:endParaRPr lang="en-US" altLang="en-GB" sz="1600">
              <a:solidFill>
                <a:srgbClr val="262626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9478" name="Rectangle 73"/>
          <p:cNvSpPr/>
          <p:nvPr/>
        </p:nvSpPr>
        <p:spPr>
          <a:xfrm>
            <a:off x="6103938" y="5321300"/>
            <a:ext cx="223520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just">
              <a:lnSpc>
                <a:spcPct val="150000"/>
              </a:lnSpc>
              <a:buClr>
                <a:srgbClr val="E24848"/>
              </a:buClr>
            </a:pPr>
            <a:r>
              <a:rPr lang="en-US" altLang="en-GB" sz="1600">
                <a:solidFill>
                  <a:srgbClr val="262626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Example answers provided</a:t>
            </a:r>
            <a:endParaRPr lang="en-US" altLang="en-GB" sz="1600">
              <a:solidFill>
                <a:srgbClr val="262626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19479" name="Rectangle 73"/>
          <p:cNvSpPr/>
          <p:nvPr/>
        </p:nvSpPr>
        <p:spPr>
          <a:xfrm rot="-3600000">
            <a:off x="2833688" y="3667125"/>
            <a:ext cx="226536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just">
              <a:lnSpc>
                <a:spcPct val="150000"/>
              </a:lnSpc>
              <a:buClr>
                <a:srgbClr val="E24848"/>
              </a:buClr>
            </a:pPr>
            <a:r>
              <a:rPr lang="en-US" altLang="en-GB" sz="1600">
                <a:solidFill>
                  <a:srgbClr val="262626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Fully self-paced learning</a:t>
            </a:r>
            <a:endParaRPr lang="en-US" altLang="en-GB" sz="1600">
              <a:solidFill>
                <a:srgbClr val="262626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678305" y="2078990"/>
            <a:ext cx="3173730" cy="5848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en-GB"/>
              <a:t>Certificate for LinkedIn &amp; resume</a:t>
            </a:r>
            <a:endParaRPr lang="en-US" altLang="en-GB"/>
          </a:p>
          <a:p>
            <a:endParaRPr lang="en-GB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78.99999999999994,&quot;left&quot;:264.5,&quot;top&quot;:145.37503937007872,&quot;width&quot;:438.0500395043844}"/>
</p:tagLst>
</file>

<file path=ppt/tags/tag10.xml><?xml version="1.0" encoding="utf-8"?>
<p:tagLst xmlns:p="http://schemas.openxmlformats.org/presentationml/2006/main">
  <p:tag name="KSO_WM_DIAGRAM_VIRTUALLY_FRAME" val="{&quot;height&quot;:278.99999999999994,&quot;left&quot;:264.49999999999994,&quot;top&quot;:145.37503937007872,&quot;width&quot;:438.0500395043844}"/>
</p:tagLst>
</file>

<file path=ppt/tags/tag100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101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102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103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104.xml><?xml version="1.0" encoding="utf-8"?>
<p:tagLst xmlns:p="http://schemas.openxmlformats.org/presentationml/2006/main">
  <p:tag name="KSO_WM_DIAGRAM_VIRTUALLY_FRAME" val="{&quot;height&quot;:308.8570368291561,&quot;left&quot;:117.12503937007872,&quot;top&quot;:135.5,&quot;width&quot;:701.6249606299212}"/>
</p:tagLst>
</file>

<file path=ppt/tags/tag105.xml><?xml version="1.0" encoding="utf-8"?>
<p:tagLst xmlns:p="http://schemas.openxmlformats.org/presentationml/2006/main">
  <p:tag name="KSO_WM_DIAGRAM_VIRTUALLY_FRAME" val="{&quot;height&quot;:308.8570368291561,&quot;left&quot;:117.12503937007872,&quot;top&quot;:135.5,&quot;width&quot;:701.6249606299212}"/>
</p:tagLst>
</file>

<file path=ppt/tags/tag106.xml><?xml version="1.0" encoding="utf-8"?>
<p:tagLst xmlns:p="http://schemas.openxmlformats.org/presentationml/2006/main">
  <p:tag name="KSO_WM_DIAGRAM_VIRTUALLY_FRAME" val="{&quot;height&quot;:308.8570368291561,&quot;left&quot;:117.12503937007872,&quot;top&quot;:135.5,&quot;width&quot;:701.6249606299212}"/>
</p:tagLst>
</file>

<file path=ppt/tags/tag107.xml><?xml version="1.0" encoding="utf-8"?>
<p:tagLst xmlns:p="http://schemas.openxmlformats.org/presentationml/2006/main">
  <p:tag name="KSO_WM_DIAGRAM_VIRTUALLY_FRAME" val="{&quot;height&quot;:308.8570368291561,&quot;left&quot;:117.12503937007872,&quot;top&quot;:135.5,&quot;width&quot;:701.6249606299212}"/>
</p:tagLst>
</file>

<file path=ppt/tags/tag108.xml><?xml version="1.0" encoding="utf-8"?>
<p:tagLst xmlns:p="http://schemas.openxmlformats.org/presentationml/2006/main">
  <p:tag name="KSO_WM_DIAGRAM_VIRTUALLY_FRAME" val="{&quot;height&quot;:308.8570368291561,&quot;left&quot;:117.12503937007872,&quot;top&quot;:135.5,&quot;width&quot;:701.6249606299212}"/>
</p:tagLst>
</file>

<file path=ppt/tags/tag109.xml><?xml version="1.0" encoding="utf-8"?>
<p:tagLst xmlns:p="http://schemas.openxmlformats.org/presentationml/2006/main">
  <p:tag name="KSO_WM_DIAGRAM_VIRTUALLY_FRAME" val="{&quot;height&quot;:308.8570368291561,&quot;left&quot;:117.12503937007872,&quot;top&quot;:135.5,&quot;width&quot;:701.6249606299212}"/>
</p:tagLst>
</file>

<file path=ppt/tags/tag11.xml><?xml version="1.0" encoding="utf-8"?>
<p:tagLst xmlns:p="http://schemas.openxmlformats.org/presentationml/2006/main">
  <p:tag name="KSO_WM_DIAGRAM_VIRTUALLY_FRAME" val="{&quot;height&quot;:278.99999999999994,&quot;left&quot;:264.5,&quot;top&quot;:145.37503937007872,&quot;width&quot;:438.0500395043844}"/>
</p:tagLst>
</file>

<file path=ppt/tags/tag110.xml><?xml version="1.0" encoding="utf-8"?>
<p:tagLst xmlns:p="http://schemas.openxmlformats.org/presentationml/2006/main">
  <p:tag name="KSO_WM_DIAGRAM_VIRTUALLY_FRAME" val="{&quot;height&quot;:308.8570368291561,&quot;left&quot;:117.12503937007872,&quot;top&quot;:135.5,&quot;width&quot;:701.6249606299212}"/>
</p:tagLst>
</file>

<file path=ppt/tags/tag111.xml><?xml version="1.0" encoding="utf-8"?>
<p:tagLst xmlns:p="http://schemas.openxmlformats.org/presentationml/2006/main">
  <p:tag name="KSO_WM_DIAGRAM_VIRTUALLY_FRAME" val="{&quot;height&quot;:308.8570368291561,&quot;left&quot;:117.12503937007872,&quot;top&quot;:135.5,&quot;width&quot;:701.6249606299212}"/>
</p:tagLst>
</file>

<file path=ppt/tags/tag112.xml><?xml version="1.0" encoding="utf-8"?>
<p:tagLst xmlns:p="http://schemas.openxmlformats.org/presentationml/2006/main">
  <p:tag name="KSO_WM_DIAGRAM_VIRTUALLY_FRAME" val="{&quot;height&quot;:308.8570368291561,&quot;left&quot;:117.12503937007872,&quot;top&quot;:135.5,&quot;width&quot;:701.6249606299212}"/>
</p:tagLst>
</file>

<file path=ppt/tags/tag113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14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15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16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17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18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19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2.xml><?xml version="1.0" encoding="utf-8"?>
<p:tagLst xmlns:p="http://schemas.openxmlformats.org/presentationml/2006/main">
  <p:tag name="KSO_WM_DIAGRAM_VIRTUALLY_FRAME" val="{&quot;height&quot;:278.99999999999994,&quot;left&quot;:264.49999999999994,&quot;top&quot;:145.37503937007872,&quot;width&quot;:438.0500395043844}"/>
</p:tagLst>
</file>

<file path=ppt/tags/tag120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21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22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23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24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25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26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27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28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29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3.xml><?xml version="1.0" encoding="utf-8"?>
<p:tagLst xmlns:p="http://schemas.openxmlformats.org/presentationml/2006/main">
  <p:tag name="KSO_WM_DIAGRAM_VIRTUALLY_FRAME" val="{&quot;height&quot;:278.99999999999994,&quot;left&quot;:264.49999999999994,&quot;top&quot;:145.37503937007872,&quot;width&quot;:438.0500395043844}"/>
</p:tagLst>
</file>

<file path=ppt/tags/tag130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31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32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33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34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35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36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37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38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39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4.xml><?xml version="1.0" encoding="utf-8"?>
<p:tagLst xmlns:p="http://schemas.openxmlformats.org/presentationml/2006/main">
  <p:tag name="KSO_WM_DIAGRAM_VIRTUALLY_FRAME" val="{&quot;height&quot;:278.99999999999994,&quot;left&quot;:264.49999999999994,&quot;top&quot;:145.37503937007872,&quot;width&quot;:438.0500395043844}"/>
</p:tagLst>
</file>

<file path=ppt/tags/tag140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41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42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43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44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45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46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47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48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49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5.xml><?xml version="1.0" encoding="utf-8"?>
<p:tagLst xmlns:p="http://schemas.openxmlformats.org/presentationml/2006/main">
  <p:tag name="KSO_WM_DIAGRAM_VIRTUALLY_FRAME" val="{&quot;height&quot;:278.99999999999994,&quot;left&quot;:264.49999999999994,&quot;top&quot;:145.37503937007872,&quot;width&quot;:438.0500395043844}"/>
</p:tagLst>
</file>

<file path=ppt/tags/tag150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51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52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53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54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55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56.xml><?xml version="1.0" encoding="utf-8"?>
<p:tagLst xmlns:p="http://schemas.openxmlformats.org/presentationml/2006/main">
  <p:tag name="KSO_WM_DIAGRAM_VIRTUALLY_FRAME" val="{&quot;height&quot;:318.946220472441,&quot;left&quot;:35.62503937007874,&quot;top&quot;:144.12503937007872,&quot;width&quot;:888.25}"/>
</p:tagLst>
</file>

<file path=ppt/tags/tag16.xml><?xml version="1.0" encoding="utf-8"?>
<p:tagLst xmlns:p="http://schemas.openxmlformats.org/presentationml/2006/main">
  <p:tag name="KSO_WM_DIAGRAM_VIRTUALLY_FRAME" val="{&quot;height&quot;:278.99999999999994,&quot;left&quot;:264.5,&quot;top&quot;:145.37503937007872,&quot;width&quot;:438.0500395043844}"/>
</p:tagLst>
</file>

<file path=ppt/tags/tag17.xml><?xml version="1.0" encoding="utf-8"?>
<p:tagLst xmlns:p="http://schemas.openxmlformats.org/presentationml/2006/main">
  <p:tag name="KSO_WM_DIAGRAM_VIRTUALLY_FRAME" val="{&quot;height&quot;:278.99999999999994,&quot;left&quot;:264.49999999999994,&quot;top&quot;:145.37503937007872,&quot;width&quot;:438.0500395043844}"/>
</p:tagLst>
</file>

<file path=ppt/tags/tag18.xml><?xml version="1.0" encoding="utf-8"?>
<p:tagLst xmlns:p="http://schemas.openxmlformats.org/presentationml/2006/main">
  <p:tag name="KSO_WM_DIAGRAM_VIRTUALLY_FRAME" val="{&quot;height&quot;:278.99999999999994,&quot;left&quot;:264.49999999999994,&quot;top&quot;:145.37503937007872,&quot;width&quot;:438.0500395043844}"/>
</p:tagLst>
</file>

<file path=ppt/tags/tag19.xml><?xml version="1.0" encoding="utf-8"?>
<p:tagLst xmlns:p="http://schemas.openxmlformats.org/presentationml/2006/main">
  <p:tag name="KSO_WM_DIAGRAM_VIRTUALLY_FRAME" val="{&quot;height&quot;:278.99999999999994,&quot;left&quot;:264.49999999999994,&quot;top&quot;:145.37503937007872,&quot;width&quot;:438.0500395043844}"/>
</p:tagLst>
</file>

<file path=ppt/tags/tag2.xml><?xml version="1.0" encoding="utf-8"?>
<p:tagLst xmlns:p="http://schemas.openxmlformats.org/presentationml/2006/main">
  <p:tag name="KSO_WM_DIAGRAM_VIRTUALLY_FRAME" val="{&quot;height&quot;:278.99999999999994,&quot;left&quot;:264.49999999999994,&quot;top&quot;:145.37503937007872,&quot;width&quot;:438.0500395043844}"/>
</p:tagLst>
</file>

<file path=ppt/tags/tag20.xml><?xml version="1.0" encoding="utf-8"?>
<p:tagLst xmlns:p="http://schemas.openxmlformats.org/presentationml/2006/main">
  <p:tag name="KSO_WM_DIAGRAM_VIRTUALLY_FRAME" val="{&quot;height&quot;:278.99999999999994,&quot;left&quot;:264.49999999999994,&quot;top&quot;:145.37503937007872,&quot;width&quot;:438.0500395043844}"/>
</p:tagLst>
</file>

<file path=ppt/tags/tag21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22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23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24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25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26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27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28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29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3.xml><?xml version="1.0" encoding="utf-8"?>
<p:tagLst xmlns:p="http://schemas.openxmlformats.org/presentationml/2006/main">
  <p:tag name="KSO_WM_DIAGRAM_VIRTUALLY_FRAME" val="{&quot;height&quot;:278.99999999999994,&quot;left&quot;:264.49999999999994,&quot;top&quot;:145.37503937007872,&quot;width&quot;:438.0500395043844}"/>
</p:tagLst>
</file>

<file path=ppt/tags/tag30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31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32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33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34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35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36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37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38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39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4.xml><?xml version="1.0" encoding="utf-8"?>
<p:tagLst xmlns:p="http://schemas.openxmlformats.org/presentationml/2006/main">
  <p:tag name="KSO_WM_DIAGRAM_VIRTUALLY_FRAME" val="{&quot;height&quot;:278.99999999999994,&quot;left&quot;:264.49999999999994,&quot;top&quot;:145.37503937007872,&quot;width&quot;:438.0500395043844}"/>
</p:tagLst>
</file>

<file path=ppt/tags/tag40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41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42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43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44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45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46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47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48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49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5.xml><?xml version="1.0" encoding="utf-8"?>
<p:tagLst xmlns:p="http://schemas.openxmlformats.org/presentationml/2006/main">
  <p:tag name="KSO_WM_DIAGRAM_VIRTUALLY_FRAME" val="{&quot;height&quot;:278.99999999999994,&quot;left&quot;:264.49999999999994,&quot;top&quot;:145.37503937007872,&quot;width&quot;:438.0500395043844}"/>
</p:tagLst>
</file>

<file path=ppt/tags/tag50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51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52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53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54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55.xml><?xml version="1.0" encoding="utf-8"?>
<p:tagLst xmlns:p="http://schemas.openxmlformats.org/presentationml/2006/main">
  <p:tag name="KSO_WM_DIAGRAM_VIRTUALLY_FRAME" val="{&quot;height&quot;:345.75,&quot;left&quot;:129.35,&quot;top&quot;:109.25,&quot;width&quot;:707.9000787401576}"/>
</p:tagLst>
</file>

<file path=ppt/tags/tag56.xml><?xml version="1.0" encoding="utf-8"?>
<p:tagLst xmlns:p="http://schemas.openxmlformats.org/presentationml/2006/main">
  <p:tag name="KSO_WM_DIAGRAM_VIRTUALLY_FRAME" val="{&quot;height&quot;:200.62496062992128,&quot;left&quot;:539.3750393700788,&quot;top&quot;:166.87503937007872,&quot;width&quot;:214.75}"/>
</p:tagLst>
</file>

<file path=ppt/tags/tag57.xml><?xml version="1.0" encoding="utf-8"?>
<p:tagLst xmlns:p="http://schemas.openxmlformats.org/presentationml/2006/main">
  <p:tag name="KSO_WM_DIAGRAM_VIRTUALLY_FRAME" val="{&quot;height&quot;:200.62496062992128,&quot;left&quot;:539.3750393700788,&quot;top&quot;:166.87503937007872,&quot;width&quot;:293.9749606299212}"/>
</p:tagLst>
</file>

<file path=ppt/tags/tag58.xml><?xml version="1.0" encoding="utf-8"?>
<p:tagLst xmlns:p="http://schemas.openxmlformats.org/presentationml/2006/main">
  <p:tag name="KSO_WM_DIAGRAM_VIRTUALLY_FRAME" val="{&quot;height&quot;:200.62496062992128,&quot;left&quot;:539.3750393700788,&quot;top&quot;:166.87503937007872,&quot;width&quot;:293.9749606299212}"/>
</p:tagLst>
</file>

<file path=ppt/tags/tag59.xml><?xml version="1.0" encoding="utf-8"?>
<p:tagLst xmlns:p="http://schemas.openxmlformats.org/presentationml/2006/main">
  <p:tag name="KSO_WM_DIAGRAM_VIRTUALLY_FRAME" val="{&quot;height&quot;:200.62496062992128,&quot;left&quot;:539.3750393700788,&quot;top&quot;:166.87503937007872,&quot;width&quot;:293.9749606299212}"/>
</p:tagLst>
</file>

<file path=ppt/tags/tag6.xml><?xml version="1.0" encoding="utf-8"?>
<p:tagLst xmlns:p="http://schemas.openxmlformats.org/presentationml/2006/main">
  <p:tag name="KSO_WM_DIAGRAM_VIRTUALLY_FRAME" val="{&quot;height&quot;:278.99999999999994,&quot;left&quot;:264.5,&quot;top&quot;:145.37503937007872,&quot;width&quot;:438.0500395043844}"/>
</p:tagLst>
</file>

<file path=ppt/tags/tag60.xml><?xml version="1.0" encoding="utf-8"?>
<p:tagLst xmlns:p="http://schemas.openxmlformats.org/presentationml/2006/main">
  <p:tag name="KSO_WM_DIAGRAM_VIRTUALLY_FRAME" val="{&quot;height&quot;:200.62496062992128,&quot;left&quot;:539.3750393700788,&quot;top&quot;:166.87503937007872,&quot;width&quot;:293.9749606299212}"/>
</p:tagLst>
</file>

<file path=ppt/tags/tag61.xml><?xml version="1.0" encoding="utf-8"?>
<p:tagLst xmlns:p="http://schemas.openxmlformats.org/presentationml/2006/main">
  <p:tag name="KSO_WM_DIAGRAM_VIRTUALLY_FRAME" val="{&quot;height&quot;:200.62496062992128,&quot;left&quot;:539.3750393700788,&quot;top&quot;:166.87503937007872,&quot;width&quot;:214.75}"/>
</p:tagLst>
</file>

<file path=ppt/tags/tag62.xml><?xml version="1.0" encoding="utf-8"?>
<p:tagLst xmlns:p="http://schemas.openxmlformats.org/presentationml/2006/main">
  <p:tag name="KSO_WM_DIAGRAM_VIRTUALLY_FRAME" val="{&quot;height&quot;:200.62496062992128,&quot;left&quot;:539.3750393700788,&quot;top&quot;:166.87503937007872,&quot;width&quot;:293.9749606299212}"/>
</p:tagLst>
</file>

<file path=ppt/tags/tag63.xml><?xml version="1.0" encoding="utf-8"?>
<p:tagLst xmlns:p="http://schemas.openxmlformats.org/presentationml/2006/main">
  <p:tag name="KSO_WM_DIAGRAM_VIRTUALLY_FRAME" val="{&quot;height&quot;:200.62496062992128,&quot;left&quot;:539.3750393700788,&quot;top&quot;:166.87503937007872,&quot;width&quot;:293.9749606299212}"/>
</p:tagLst>
</file>

<file path=ppt/tags/tag64.xml><?xml version="1.0" encoding="utf-8"?>
<p:tagLst xmlns:p="http://schemas.openxmlformats.org/presentationml/2006/main">
  <p:tag name="KSO_WM_DIAGRAM_VIRTUALLY_FRAME" val="{&quot;height&quot;:200.62496062992128,&quot;left&quot;:539.3750393700788,&quot;top&quot;:166.87503937007872,&quot;width&quot;:293.9749606299212}"/>
</p:tagLst>
</file>

<file path=ppt/tags/tag65.xml><?xml version="1.0" encoding="utf-8"?>
<p:tagLst xmlns:p="http://schemas.openxmlformats.org/presentationml/2006/main">
  <p:tag name="KSO_WM_DIAGRAM_VIRTUALLY_FRAME" val="{&quot;height&quot;:200.62496062992128,&quot;left&quot;:539.3750393700788,&quot;top&quot;:166.87503937007872,&quot;width&quot;:293.9749606299212}"/>
</p:tagLst>
</file>

<file path=ppt/tags/tag66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67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68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69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7.xml><?xml version="1.0" encoding="utf-8"?>
<p:tagLst xmlns:p="http://schemas.openxmlformats.org/presentationml/2006/main">
  <p:tag name="KSO_WM_DIAGRAM_VIRTUALLY_FRAME" val="{&quot;height&quot;:278.99999999999994,&quot;left&quot;:264.49999999999994,&quot;top&quot;:145.37503937007872,&quot;width&quot;:438.0500395043844}"/>
</p:tagLst>
</file>

<file path=ppt/tags/tag70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71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72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73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74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75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76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77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78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79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8.xml><?xml version="1.0" encoding="utf-8"?>
<p:tagLst xmlns:p="http://schemas.openxmlformats.org/presentationml/2006/main">
  <p:tag name="KSO_WM_DIAGRAM_VIRTUALLY_FRAME" val="{&quot;height&quot;:278.99999999999994,&quot;left&quot;:264.49999999999994,&quot;top&quot;:145.37503937007872,&quot;width&quot;:438.0500395043844}"/>
</p:tagLst>
</file>

<file path=ppt/tags/tag80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81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82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83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84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85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86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87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88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89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9.xml><?xml version="1.0" encoding="utf-8"?>
<p:tagLst xmlns:p="http://schemas.openxmlformats.org/presentationml/2006/main">
  <p:tag name="KSO_WM_DIAGRAM_VIRTUALLY_FRAME" val="{&quot;height&quot;:278.99999999999994,&quot;left&quot;:264.49999999999994,&quot;top&quot;:145.37503937007872,&quot;width&quot;:438.0500395043844}"/>
</p:tagLst>
</file>

<file path=ppt/tags/tag90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91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92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93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94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95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96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97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98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ags/tag99.xml><?xml version="1.0" encoding="utf-8"?>
<p:tagLst xmlns:p="http://schemas.openxmlformats.org/presentationml/2006/main">
  <p:tag name="KSO_WM_DIAGRAM_VIRTUALLY_FRAME" val="{&quot;height&quot;:152.65,&quot;left&quot;:103,&quot;top&quot;:115.37503937007872,&quot;width&quot;:360.75}"/>
</p:tagLst>
</file>

<file path=ppt/theme/theme1.xml><?xml version="1.0" encoding="utf-8"?>
<a:theme xmlns:a="http://schemas.openxmlformats.org/drawingml/2006/main" name="Office 主题">
  <a:themeElements>
    <a:clrScheme name="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2E75B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2E75B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3808</Words>
  <Application>WPS Presentation</Application>
  <PresentationFormat>宽屏</PresentationFormat>
  <Paragraphs>336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5" baseType="lpstr">
      <vt:lpstr>Arial</vt:lpstr>
      <vt:lpstr>SimSun</vt:lpstr>
      <vt:lpstr>Wingdings</vt:lpstr>
      <vt:lpstr>Calibri</vt:lpstr>
      <vt:lpstr>Microsoft YaHei</vt:lpstr>
      <vt:lpstr>Gill Sans</vt:lpstr>
      <vt:lpstr>Segoe Print</vt:lpstr>
      <vt:lpstr>ヒラギノ角ゴ ProN W3</vt:lpstr>
      <vt:lpstr>Yu Gothic</vt:lpstr>
      <vt:lpstr>Gill Sans</vt:lpstr>
      <vt:lpstr>ヒラギノ角ゴ ProN W3</vt:lpstr>
      <vt:lpstr>Open Sans Light</vt:lpstr>
      <vt:lpstr>Times New Roman</vt:lpstr>
      <vt:lpstr>Arial Unicode MS</vt:lpstr>
      <vt:lpstr>Calibri Light</vt:lpstr>
      <vt:lpstr>Neris Thin</vt:lpstr>
      <vt:lpstr>Open Sans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Rajeev Tiwari</cp:lastModifiedBy>
  <cp:revision>25</cp:revision>
  <dcterms:created xsi:type="dcterms:W3CDTF">2015-06-28T09:36:00Z</dcterms:created>
  <dcterms:modified xsi:type="dcterms:W3CDTF">2026-02-05T20:12:06Z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2057-12.2.0.23196</vt:lpwstr>
  </property>
  <property fmtid="{D5CDD505-2E9C-101B-9397-08002B2CF9AE}" pid="3" name="ICV">
    <vt:lpwstr>EF138AF6257C469B90420A407DAF0D22_13</vt:lpwstr>
  </property>
</Properties>
</file>